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Nixie One"/>
      <p:regular r:id="rId20"/>
    </p:embeddedFont>
    <p:embeddedFont>
      <p:font typeface="Varela Round"/>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EE9D980-AB41-4094-8537-9DB35809FF8D}">
  <a:tblStyle styleId="{DEE9D980-AB41-4094-8537-9DB35809FF8D}"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NixieOne-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VarelaRound-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7209425" y="502200"/>
            <a:ext cx="206100" cy="2061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a:off x="1197475" y="-802775"/>
            <a:ext cx="6749100" cy="67491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txBox="1"/>
          <p:nvPr>
            <p:ph type="ctrTitle"/>
          </p:nvPr>
        </p:nvSpPr>
        <p:spPr>
          <a:xfrm>
            <a:off x="2255425" y="1991825"/>
            <a:ext cx="4633200" cy="115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3" name="Google Shape;13;p2"/>
          <p:cNvSpPr/>
          <p:nvPr/>
        </p:nvSpPr>
        <p:spPr>
          <a:xfrm>
            <a:off x="267550" y="-886750"/>
            <a:ext cx="2347200" cy="2347200"/>
          </a:xfrm>
          <a:prstGeom prst="donut">
            <a:avLst>
              <a:gd fmla="val 29778" name="adj"/>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8348875" y="2882375"/>
            <a:ext cx="978600" cy="9786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2255425" y="541800"/>
            <a:ext cx="657600" cy="657600"/>
          </a:xfrm>
          <a:prstGeom prst="ellipse">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6752750" y="3465100"/>
            <a:ext cx="2284200" cy="2284200"/>
          </a:xfrm>
          <a:prstGeom prst="donut">
            <a:avLst>
              <a:gd fmla="val 11909"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137775" y="3193200"/>
            <a:ext cx="657600" cy="6576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376550" y="4217275"/>
            <a:ext cx="1207800" cy="1207800"/>
          </a:xfrm>
          <a:prstGeom prst="donut">
            <a:avLst>
              <a:gd fmla="val 42915"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8244625" y="2541950"/>
            <a:ext cx="304800" cy="3048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7598775" y="-300250"/>
            <a:ext cx="1370700" cy="13707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8244625" y="802850"/>
            <a:ext cx="657600" cy="657600"/>
          </a:xfrm>
          <a:prstGeom prst="ellipse">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213975" y="695900"/>
            <a:ext cx="871500" cy="8715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a:off x="-122175" y="2933250"/>
            <a:ext cx="1177500" cy="11775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8150075" y="708300"/>
            <a:ext cx="846600" cy="8466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1055325" y="3904575"/>
            <a:ext cx="206100" cy="2061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6" name="Shape 26"/>
        <p:cNvGrpSpPr/>
        <p:nvPr/>
      </p:nvGrpSpPr>
      <p:grpSpPr>
        <a:xfrm>
          <a:off x="0" y="0"/>
          <a:ext cx="0" cy="0"/>
          <a:chOff x="0" y="0"/>
          <a:chExt cx="0" cy="0"/>
        </a:xfrm>
      </p:grpSpPr>
      <p:sp>
        <p:nvSpPr>
          <p:cNvPr id="27" name="Google Shape;27;p3"/>
          <p:cNvSpPr txBox="1"/>
          <p:nvPr>
            <p:ph type="title"/>
          </p:nvPr>
        </p:nvSpPr>
        <p:spPr>
          <a:xfrm>
            <a:off x="2935875" y="909050"/>
            <a:ext cx="5275500" cy="641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8" name="Google Shape;28;p3"/>
          <p:cNvSpPr txBox="1"/>
          <p:nvPr>
            <p:ph idx="1" type="body"/>
          </p:nvPr>
        </p:nvSpPr>
        <p:spPr>
          <a:xfrm>
            <a:off x="2935875" y="1550150"/>
            <a:ext cx="2560500" cy="33759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29" name="Google Shape;29;p3"/>
          <p:cNvSpPr txBox="1"/>
          <p:nvPr>
            <p:ph idx="2" type="body"/>
          </p:nvPr>
        </p:nvSpPr>
        <p:spPr>
          <a:xfrm>
            <a:off x="5650849" y="1550150"/>
            <a:ext cx="2560500" cy="33759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30" name="Google Shape;30;p3"/>
          <p:cNvSpPr/>
          <p:nvPr/>
        </p:nvSpPr>
        <p:spPr>
          <a:xfrm>
            <a:off x="-358950" y="2194400"/>
            <a:ext cx="2347200" cy="2347200"/>
          </a:xfrm>
          <a:prstGeom prst="donut">
            <a:avLst>
              <a:gd fmla="val 36789" name="adj"/>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
          <p:cNvSpPr/>
          <p:nvPr/>
        </p:nvSpPr>
        <p:spPr>
          <a:xfrm>
            <a:off x="198450" y="-321125"/>
            <a:ext cx="978600" cy="978600"/>
          </a:xfrm>
          <a:prstGeom prst="ellipse">
            <a:avLst/>
          </a:prstGeom>
          <a:noFill/>
          <a:ln cap="flat" cmpd="sng" w="9525">
            <a:solidFill>
              <a:srgbClr val="E8004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
          <p:cNvSpPr/>
          <p:nvPr/>
        </p:nvSpPr>
        <p:spPr>
          <a:xfrm>
            <a:off x="198450" y="420475"/>
            <a:ext cx="657600" cy="6576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3"/>
          <p:cNvSpPr/>
          <p:nvPr/>
        </p:nvSpPr>
        <p:spPr>
          <a:xfrm>
            <a:off x="1177051" y="657475"/>
            <a:ext cx="846900" cy="846900"/>
          </a:xfrm>
          <a:prstGeom prst="donut">
            <a:avLst>
              <a:gd fmla="val 22275" name="adj"/>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3"/>
          <p:cNvSpPr/>
          <p:nvPr/>
        </p:nvSpPr>
        <p:spPr>
          <a:xfrm>
            <a:off x="887650" y="4142300"/>
            <a:ext cx="1207800" cy="1207800"/>
          </a:xfrm>
          <a:prstGeom prst="ellipse">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
          <p:cNvSpPr/>
          <p:nvPr/>
        </p:nvSpPr>
        <p:spPr>
          <a:xfrm>
            <a:off x="153675" y="4799600"/>
            <a:ext cx="550500" cy="550500"/>
          </a:xfrm>
          <a:prstGeom prst="donut">
            <a:avLst>
              <a:gd fmla="val 18606"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
          <p:cNvSpPr/>
          <p:nvPr/>
        </p:nvSpPr>
        <p:spPr>
          <a:xfrm>
            <a:off x="1172525" y="1696950"/>
            <a:ext cx="304800" cy="3048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
          <p:cNvSpPr/>
          <p:nvPr/>
        </p:nvSpPr>
        <p:spPr>
          <a:xfrm>
            <a:off x="7844250" y="619275"/>
            <a:ext cx="550500" cy="5505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
          <p:cNvSpPr/>
          <p:nvPr/>
        </p:nvSpPr>
        <p:spPr>
          <a:xfrm>
            <a:off x="7515500" y="-72500"/>
            <a:ext cx="397500" cy="397500"/>
          </a:xfrm>
          <a:prstGeom prst="donut">
            <a:avLst>
              <a:gd fmla="val 30568"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
          <p:cNvSpPr/>
          <p:nvPr/>
        </p:nvSpPr>
        <p:spPr>
          <a:xfrm>
            <a:off x="8651500" y="1030850"/>
            <a:ext cx="304800" cy="3048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3"/>
          <p:cNvSpPr/>
          <p:nvPr/>
        </p:nvSpPr>
        <p:spPr>
          <a:xfrm>
            <a:off x="8097900" y="167450"/>
            <a:ext cx="741600" cy="741600"/>
          </a:xfrm>
          <a:prstGeom prst="donut">
            <a:avLst>
              <a:gd fmla="val 8064" name="adj"/>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
          <p:cNvSpPr/>
          <p:nvPr/>
        </p:nvSpPr>
        <p:spPr>
          <a:xfrm>
            <a:off x="8394750" y="1504375"/>
            <a:ext cx="188100" cy="1881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3"/>
          <p:cNvSpPr/>
          <p:nvPr/>
        </p:nvSpPr>
        <p:spPr>
          <a:xfrm>
            <a:off x="-205625" y="2347725"/>
            <a:ext cx="2040600" cy="20406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
          <p:cNvSpPr/>
          <p:nvPr/>
        </p:nvSpPr>
        <p:spPr>
          <a:xfrm>
            <a:off x="305125" y="-214450"/>
            <a:ext cx="765300" cy="7653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
          <p:cNvSpPr/>
          <p:nvPr/>
        </p:nvSpPr>
        <p:spPr>
          <a:xfrm>
            <a:off x="8532600" y="911950"/>
            <a:ext cx="542700" cy="5427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6" name="Shape 46"/>
        <p:cNvGrpSpPr/>
        <p:nvPr/>
      </p:nvGrpSpPr>
      <p:grpSpPr>
        <a:xfrm>
          <a:off x="0" y="0"/>
          <a:ext cx="0" cy="0"/>
          <a:chOff x="0" y="0"/>
          <a:chExt cx="0" cy="0"/>
        </a:xfrm>
      </p:grpSpPr>
      <p:sp>
        <p:nvSpPr>
          <p:cNvPr id="47" name="Google Shape;47;p4"/>
          <p:cNvSpPr/>
          <p:nvPr/>
        </p:nvSpPr>
        <p:spPr>
          <a:xfrm>
            <a:off x="419100" y="-1581150"/>
            <a:ext cx="8305800" cy="83058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4"/>
          <p:cNvSpPr/>
          <p:nvPr/>
        </p:nvSpPr>
        <p:spPr>
          <a:xfrm>
            <a:off x="-164200" y="686175"/>
            <a:ext cx="550500" cy="5505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4"/>
          <p:cNvSpPr/>
          <p:nvPr/>
        </p:nvSpPr>
        <p:spPr>
          <a:xfrm>
            <a:off x="8204500" y="3898800"/>
            <a:ext cx="447000" cy="447000"/>
          </a:xfrm>
          <a:prstGeom prst="donut">
            <a:avLst>
              <a:gd fmla="val 18608"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4"/>
          <p:cNvSpPr/>
          <p:nvPr/>
        </p:nvSpPr>
        <p:spPr>
          <a:xfrm>
            <a:off x="100425" y="-196925"/>
            <a:ext cx="741600" cy="741600"/>
          </a:xfrm>
          <a:prstGeom prst="donut">
            <a:avLst>
              <a:gd fmla="val 37879" name="adj"/>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4"/>
          <p:cNvSpPr/>
          <p:nvPr/>
        </p:nvSpPr>
        <p:spPr>
          <a:xfrm>
            <a:off x="419100" y="686175"/>
            <a:ext cx="188100" cy="1881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4"/>
          <p:cNvSpPr/>
          <p:nvPr/>
        </p:nvSpPr>
        <p:spPr>
          <a:xfrm>
            <a:off x="8333725" y="4482500"/>
            <a:ext cx="978600" cy="9786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4"/>
          <p:cNvSpPr/>
          <p:nvPr/>
        </p:nvSpPr>
        <p:spPr>
          <a:xfrm>
            <a:off x="741750" y="4449750"/>
            <a:ext cx="397500" cy="397500"/>
          </a:xfrm>
          <a:prstGeom prst="donut">
            <a:avLst>
              <a:gd fmla="val 8754"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4"/>
          <p:cNvSpPr/>
          <p:nvPr/>
        </p:nvSpPr>
        <p:spPr>
          <a:xfrm>
            <a:off x="8956300" y="4058696"/>
            <a:ext cx="287100" cy="2871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4"/>
          <p:cNvSpPr/>
          <p:nvPr/>
        </p:nvSpPr>
        <p:spPr>
          <a:xfrm>
            <a:off x="-164200" y="4277700"/>
            <a:ext cx="741600" cy="741600"/>
          </a:xfrm>
          <a:prstGeom prst="donut">
            <a:avLst>
              <a:gd fmla="val 39163" name="adj"/>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4"/>
          <p:cNvSpPr/>
          <p:nvPr/>
        </p:nvSpPr>
        <p:spPr>
          <a:xfrm>
            <a:off x="8568725" y="4717500"/>
            <a:ext cx="508500" cy="5085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4"/>
          <p:cNvSpPr/>
          <p:nvPr/>
        </p:nvSpPr>
        <p:spPr>
          <a:xfrm>
            <a:off x="8077475" y="224125"/>
            <a:ext cx="304800" cy="304800"/>
          </a:xfrm>
          <a:prstGeom prst="donut">
            <a:avLst>
              <a:gd fmla="val 30568"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4"/>
          <p:cNvSpPr/>
          <p:nvPr/>
        </p:nvSpPr>
        <p:spPr>
          <a:xfrm>
            <a:off x="8553248" y="328373"/>
            <a:ext cx="585600" cy="5856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4"/>
          <p:cNvSpPr/>
          <p:nvPr/>
        </p:nvSpPr>
        <p:spPr>
          <a:xfrm>
            <a:off x="8876350" y="1187325"/>
            <a:ext cx="447000" cy="4470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4"/>
          <p:cNvSpPr/>
          <p:nvPr/>
        </p:nvSpPr>
        <p:spPr>
          <a:xfrm>
            <a:off x="8449000" y="224125"/>
            <a:ext cx="794400" cy="7944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4"/>
          <p:cNvSpPr/>
          <p:nvPr/>
        </p:nvSpPr>
        <p:spPr>
          <a:xfrm>
            <a:off x="100425" y="3830625"/>
            <a:ext cx="304800" cy="3048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4"/>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63" name="Shape 63"/>
        <p:cNvGrpSpPr/>
        <p:nvPr/>
      </p:nvGrpSpPr>
      <p:grpSpPr>
        <a:xfrm>
          <a:off x="0" y="0"/>
          <a:ext cx="0" cy="0"/>
          <a:chOff x="0" y="0"/>
          <a:chExt cx="0" cy="0"/>
        </a:xfrm>
      </p:grpSpPr>
      <p:sp>
        <p:nvSpPr>
          <p:cNvPr id="64" name="Google Shape;64;p5"/>
          <p:cNvSpPr/>
          <p:nvPr/>
        </p:nvSpPr>
        <p:spPr>
          <a:xfrm>
            <a:off x="8638525" y="1472600"/>
            <a:ext cx="978600" cy="9786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5"/>
          <p:cNvSpPr txBox="1"/>
          <p:nvPr>
            <p:ph type="title"/>
          </p:nvPr>
        </p:nvSpPr>
        <p:spPr>
          <a:xfrm>
            <a:off x="2935875" y="909050"/>
            <a:ext cx="5275500" cy="641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66" name="Google Shape;66;p5"/>
          <p:cNvSpPr txBox="1"/>
          <p:nvPr>
            <p:ph idx="1" type="body"/>
          </p:nvPr>
        </p:nvSpPr>
        <p:spPr>
          <a:xfrm>
            <a:off x="2935875" y="1550150"/>
            <a:ext cx="1700400" cy="33756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67" name="Google Shape;67;p5"/>
          <p:cNvSpPr txBox="1"/>
          <p:nvPr>
            <p:ph idx="2" type="body"/>
          </p:nvPr>
        </p:nvSpPr>
        <p:spPr>
          <a:xfrm>
            <a:off x="4723373" y="1550150"/>
            <a:ext cx="1700400" cy="33756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68" name="Google Shape;68;p5"/>
          <p:cNvSpPr txBox="1"/>
          <p:nvPr>
            <p:ph idx="3" type="body"/>
          </p:nvPr>
        </p:nvSpPr>
        <p:spPr>
          <a:xfrm>
            <a:off x="6510871" y="1550150"/>
            <a:ext cx="1700400" cy="33756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69" name="Google Shape;69;p5"/>
          <p:cNvSpPr/>
          <p:nvPr/>
        </p:nvSpPr>
        <p:spPr>
          <a:xfrm>
            <a:off x="1016475" y="2981600"/>
            <a:ext cx="440400" cy="440400"/>
          </a:xfrm>
          <a:prstGeom prst="ellipse">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5"/>
          <p:cNvSpPr/>
          <p:nvPr/>
        </p:nvSpPr>
        <p:spPr>
          <a:xfrm>
            <a:off x="-68725" y="3346150"/>
            <a:ext cx="819600" cy="819600"/>
          </a:xfrm>
          <a:prstGeom prst="ellipse">
            <a:avLst/>
          </a:prstGeom>
          <a:noFill/>
          <a:ln cap="flat" cmpd="sng" w="9525">
            <a:solidFill>
              <a:srgbClr val="00D1C6"/>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5"/>
          <p:cNvSpPr/>
          <p:nvPr/>
        </p:nvSpPr>
        <p:spPr>
          <a:xfrm>
            <a:off x="1361475" y="140725"/>
            <a:ext cx="862800" cy="863400"/>
          </a:xfrm>
          <a:prstGeom prst="donut">
            <a:avLst>
              <a:gd fmla="val 43200" name="adj"/>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5"/>
          <p:cNvSpPr/>
          <p:nvPr/>
        </p:nvSpPr>
        <p:spPr>
          <a:xfrm>
            <a:off x="1438125" y="3422000"/>
            <a:ext cx="1062000" cy="1062000"/>
          </a:xfrm>
          <a:prstGeom prst="donut">
            <a:avLst>
              <a:gd fmla="val 9905" name="adj"/>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5"/>
          <p:cNvSpPr/>
          <p:nvPr/>
        </p:nvSpPr>
        <p:spPr>
          <a:xfrm>
            <a:off x="2059425" y="1112475"/>
            <a:ext cx="304800" cy="3048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5"/>
          <p:cNvSpPr/>
          <p:nvPr/>
        </p:nvSpPr>
        <p:spPr>
          <a:xfrm>
            <a:off x="8723500" y="270225"/>
            <a:ext cx="550500" cy="5505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5"/>
          <p:cNvSpPr/>
          <p:nvPr/>
        </p:nvSpPr>
        <p:spPr>
          <a:xfrm>
            <a:off x="8546800" y="608625"/>
            <a:ext cx="397500" cy="397500"/>
          </a:xfrm>
          <a:prstGeom prst="donut">
            <a:avLst>
              <a:gd fmla="val 8754"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5"/>
          <p:cNvSpPr/>
          <p:nvPr/>
        </p:nvSpPr>
        <p:spPr>
          <a:xfrm>
            <a:off x="8211275" y="1152650"/>
            <a:ext cx="397500" cy="3975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5"/>
          <p:cNvSpPr/>
          <p:nvPr/>
        </p:nvSpPr>
        <p:spPr>
          <a:xfrm>
            <a:off x="7599600" y="-275250"/>
            <a:ext cx="741600" cy="741600"/>
          </a:xfrm>
          <a:prstGeom prst="donut">
            <a:avLst>
              <a:gd fmla="val 39163" name="adj"/>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5"/>
          <p:cNvSpPr/>
          <p:nvPr/>
        </p:nvSpPr>
        <p:spPr>
          <a:xfrm>
            <a:off x="9033775" y="1867850"/>
            <a:ext cx="188100" cy="1881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5"/>
          <p:cNvSpPr/>
          <p:nvPr/>
        </p:nvSpPr>
        <p:spPr>
          <a:xfrm>
            <a:off x="-480225" y="243625"/>
            <a:ext cx="2347200" cy="2347200"/>
          </a:xfrm>
          <a:prstGeom prst="donut">
            <a:avLst>
              <a:gd fmla="val 21094"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5"/>
          <p:cNvSpPr/>
          <p:nvPr/>
        </p:nvSpPr>
        <p:spPr>
          <a:xfrm>
            <a:off x="1016475" y="4091700"/>
            <a:ext cx="1207800" cy="1207800"/>
          </a:xfrm>
          <a:prstGeom prst="ellipse">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5"/>
          <p:cNvSpPr/>
          <p:nvPr/>
        </p:nvSpPr>
        <p:spPr>
          <a:xfrm>
            <a:off x="204075" y="927925"/>
            <a:ext cx="978600" cy="9786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5"/>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83" name="Shape 83"/>
        <p:cNvGrpSpPr/>
        <p:nvPr/>
      </p:nvGrpSpPr>
      <p:grpSpPr>
        <a:xfrm>
          <a:off x="0" y="0"/>
          <a:ext cx="0" cy="0"/>
          <a:chOff x="0" y="0"/>
          <a:chExt cx="0" cy="0"/>
        </a:xfrm>
      </p:grpSpPr>
      <p:sp>
        <p:nvSpPr>
          <p:cNvPr id="84" name="Google Shape;84;p6"/>
          <p:cNvSpPr/>
          <p:nvPr/>
        </p:nvSpPr>
        <p:spPr>
          <a:xfrm>
            <a:off x="3058200" y="-295450"/>
            <a:ext cx="3027600" cy="30279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6"/>
          <p:cNvSpPr txBox="1"/>
          <p:nvPr>
            <p:ph type="ctrTitle"/>
          </p:nvPr>
        </p:nvSpPr>
        <p:spPr>
          <a:xfrm>
            <a:off x="1773750" y="2421550"/>
            <a:ext cx="5596500" cy="1159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86" name="Google Shape;86;p6"/>
          <p:cNvSpPr txBox="1"/>
          <p:nvPr>
            <p:ph idx="1" type="subTitle"/>
          </p:nvPr>
        </p:nvSpPr>
        <p:spPr>
          <a:xfrm>
            <a:off x="1773750" y="3449654"/>
            <a:ext cx="5596500" cy="7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A1BECC"/>
              </a:buClr>
              <a:buSzPts val="2400"/>
              <a:buNone/>
              <a:defRPr b="1">
                <a:solidFill>
                  <a:srgbClr val="A1BECC"/>
                </a:solidFill>
              </a:defRPr>
            </a:lvl1pPr>
            <a:lvl2pPr lvl="1" algn="ctr">
              <a:lnSpc>
                <a:spcPct val="100000"/>
              </a:lnSpc>
              <a:spcBef>
                <a:spcPts val="0"/>
              </a:spcBef>
              <a:spcAft>
                <a:spcPts val="0"/>
              </a:spcAft>
              <a:buClr>
                <a:srgbClr val="A1BECC"/>
              </a:buClr>
              <a:buSzPts val="3000"/>
              <a:buNone/>
              <a:defRPr b="1" sz="3000">
                <a:solidFill>
                  <a:srgbClr val="A1BECC"/>
                </a:solidFill>
              </a:defRPr>
            </a:lvl2pPr>
            <a:lvl3pPr lvl="2" algn="ctr">
              <a:lnSpc>
                <a:spcPct val="100000"/>
              </a:lnSpc>
              <a:spcBef>
                <a:spcPts val="0"/>
              </a:spcBef>
              <a:spcAft>
                <a:spcPts val="0"/>
              </a:spcAft>
              <a:buClr>
                <a:srgbClr val="A1BECC"/>
              </a:buClr>
              <a:buSzPts val="3000"/>
              <a:buNone/>
              <a:defRPr b="1" sz="3000">
                <a:solidFill>
                  <a:srgbClr val="A1BECC"/>
                </a:solidFill>
              </a:defRPr>
            </a:lvl3pPr>
            <a:lvl4pPr lvl="3" algn="ctr">
              <a:lnSpc>
                <a:spcPct val="100000"/>
              </a:lnSpc>
              <a:spcBef>
                <a:spcPts val="0"/>
              </a:spcBef>
              <a:spcAft>
                <a:spcPts val="0"/>
              </a:spcAft>
              <a:buClr>
                <a:srgbClr val="A1BECC"/>
              </a:buClr>
              <a:buSzPts val="3000"/>
              <a:buNone/>
              <a:defRPr b="1" sz="3000">
                <a:solidFill>
                  <a:srgbClr val="A1BECC"/>
                </a:solidFill>
              </a:defRPr>
            </a:lvl4pPr>
            <a:lvl5pPr lvl="4" algn="ctr">
              <a:lnSpc>
                <a:spcPct val="100000"/>
              </a:lnSpc>
              <a:spcBef>
                <a:spcPts val="0"/>
              </a:spcBef>
              <a:spcAft>
                <a:spcPts val="0"/>
              </a:spcAft>
              <a:buClr>
                <a:srgbClr val="A1BECC"/>
              </a:buClr>
              <a:buSzPts val="3000"/>
              <a:buNone/>
              <a:defRPr b="1" sz="3000">
                <a:solidFill>
                  <a:srgbClr val="A1BECC"/>
                </a:solidFill>
              </a:defRPr>
            </a:lvl5pPr>
            <a:lvl6pPr lvl="5" algn="ctr">
              <a:lnSpc>
                <a:spcPct val="100000"/>
              </a:lnSpc>
              <a:spcBef>
                <a:spcPts val="0"/>
              </a:spcBef>
              <a:spcAft>
                <a:spcPts val="0"/>
              </a:spcAft>
              <a:buClr>
                <a:srgbClr val="A1BECC"/>
              </a:buClr>
              <a:buSzPts val="3000"/>
              <a:buNone/>
              <a:defRPr b="1" sz="3000">
                <a:solidFill>
                  <a:srgbClr val="A1BECC"/>
                </a:solidFill>
              </a:defRPr>
            </a:lvl6pPr>
            <a:lvl7pPr lvl="6" algn="ctr">
              <a:lnSpc>
                <a:spcPct val="100000"/>
              </a:lnSpc>
              <a:spcBef>
                <a:spcPts val="0"/>
              </a:spcBef>
              <a:spcAft>
                <a:spcPts val="0"/>
              </a:spcAft>
              <a:buClr>
                <a:srgbClr val="A1BECC"/>
              </a:buClr>
              <a:buSzPts val="3000"/>
              <a:buNone/>
              <a:defRPr b="1" sz="3000">
                <a:solidFill>
                  <a:srgbClr val="A1BECC"/>
                </a:solidFill>
              </a:defRPr>
            </a:lvl7pPr>
            <a:lvl8pPr lvl="7" algn="ctr">
              <a:lnSpc>
                <a:spcPct val="100000"/>
              </a:lnSpc>
              <a:spcBef>
                <a:spcPts val="0"/>
              </a:spcBef>
              <a:spcAft>
                <a:spcPts val="0"/>
              </a:spcAft>
              <a:buClr>
                <a:srgbClr val="A1BECC"/>
              </a:buClr>
              <a:buSzPts val="3000"/>
              <a:buNone/>
              <a:defRPr b="1" sz="3000">
                <a:solidFill>
                  <a:srgbClr val="A1BECC"/>
                </a:solidFill>
              </a:defRPr>
            </a:lvl8pPr>
            <a:lvl9pPr lvl="8" algn="ctr">
              <a:lnSpc>
                <a:spcPct val="100000"/>
              </a:lnSpc>
              <a:spcBef>
                <a:spcPts val="0"/>
              </a:spcBef>
              <a:spcAft>
                <a:spcPts val="0"/>
              </a:spcAft>
              <a:buClr>
                <a:srgbClr val="A1BECC"/>
              </a:buClr>
              <a:buSzPts val="3000"/>
              <a:buNone/>
              <a:defRPr b="1" sz="3000">
                <a:solidFill>
                  <a:srgbClr val="A1BECC"/>
                </a:solidFill>
              </a:defRPr>
            </a:lvl9pPr>
          </a:lstStyle>
          <a:p/>
        </p:txBody>
      </p:sp>
      <p:sp>
        <p:nvSpPr>
          <p:cNvPr id="87" name="Google Shape;87;p6"/>
          <p:cNvSpPr/>
          <p:nvPr/>
        </p:nvSpPr>
        <p:spPr>
          <a:xfrm>
            <a:off x="1414538" y="3988225"/>
            <a:ext cx="206100" cy="2061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6"/>
          <p:cNvSpPr/>
          <p:nvPr/>
        </p:nvSpPr>
        <p:spPr>
          <a:xfrm>
            <a:off x="7630150" y="2469625"/>
            <a:ext cx="2347200" cy="2347200"/>
          </a:xfrm>
          <a:prstGeom prst="donut">
            <a:avLst>
              <a:gd fmla="val 29778" name="adj"/>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6"/>
          <p:cNvSpPr/>
          <p:nvPr/>
        </p:nvSpPr>
        <p:spPr>
          <a:xfrm>
            <a:off x="376550" y="1139200"/>
            <a:ext cx="978600" cy="9786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6"/>
          <p:cNvSpPr/>
          <p:nvPr/>
        </p:nvSpPr>
        <p:spPr>
          <a:xfrm>
            <a:off x="7240275" y="4662700"/>
            <a:ext cx="657600" cy="6576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6"/>
          <p:cNvSpPr/>
          <p:nvPr/>
        </p:nvSpPr>
        <p:spPr>
          <a:xfrm>
            <a:off x="231175" y="-571700"/>
            <a:ext cx="2284200" cy="2284200"/>
          </a:xfrm>
          <a:prstGeom prst="donut">
            <a:avLst>
              <a:gd fmla="val 11909" name="adj"/>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6"/>
          <p:cNvSpPr/>
          <p:nvPr/>
        </p:nvSpPr>
        <p:spPr>
          <a:xfrm>
            <a:off x="7507625" y="917475"/>
            <a:ext cx="657600" cy="6576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6"/>
          <p:cNvSpPr/>
          <p:nvPr/>
        </p:nvSpPr>
        <p:spPr>
          <a:xfrm>
            <a:off x="8065925" y="-295450"/>
            <a:ext cx="1207800" cy="1207800"/>
          </a:xfrm>
          <a:prstGeom prst="donut">
            <a:avLst>
              <a:gd fmla="val 42915"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6"/>
          <p:cNvSpPr/>
          <p:nvPr/>
        </p:nvSpPr>
        <p:spPr>
          <a:xfrm>
            <a:off x="1417200" y="2052650"/>
            <a:ext cx="304800" cy="3048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6"/>
          <p:cNvSpPr/>
          <p:nvPr/>
        </p:nvSpPr>
        <p:spPr>
          <a:xfrm>
            <a:off x="180500" y="4023250"/>
            <a:ext cx="1370700" cy="13707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6"/>
          <p:cNvSpPr/>
          <p:nvPr/>
        </p:nvSpPr>
        <p:spPr>
          <a:xfrm>
            <a:off x="246046" y="3365546"/>
            <a:ext cx="456000" cy="456000"/>
          </a:xfrm>
          <a:prstGeom prst="ellipse">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6"/>
          <p:cNvSpPr/>
          <p:nvPr/>
        </p:nvSpPr>
        <p:spPr>
          <a:xfrm>
            <a:off x="7072325" y="4494725"/>
            <a:ext cx="993600" cy="9933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6"/>
          <p:cNvSpPr/>
          <p:nvPr/>
        </p:nvSpPr>
        <p:spPr>
          <a:xfrm>
            <a:off x="7370250" y="780100"/>
            <a:ext cx="932400" cy="9324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6"/>
          <p:cNvSpPr/>
          <p:nvPr/>
        </p:nvSpPr>
        <p:spPr>
          <a:xfrm>
            <a:off x="180500" y="3300000"/>
            <a:ext cx="586800" cy="5868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6"/>
          <p:cNvSpPr/>
          <p:nvPr/>
        </p:nvSpPr>
        <p:spPr>
          <a:xfrm>
            <a:off x="7733375" y="467300"/>
            <a:ext cx="206100" cy="2061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6"/>
          <p:cNvSpPr/>
          <p:nvPr/>
        </p:nvSpPr>
        <p:spPr>
          <a:xfrm>
            <a:off x="598175" y="-204700"/>
            <a:ext cx="1550100" cy="1550100"/>
          </a:xfrm>
          <a:prstGeom prst="ellipse">
            <a:avLst/>
          </a:prstGeom>
          <a:noFill/>
          <a:ln cap="flat" cmpd="sng" w="9525">
            <a:solidFill>
              <a:srgbClr val="E8004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6"/>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03" name="Shape 103"/>
        <p:cNvGrpSpPr/>
        <p:nvPr/>
      </p:nvGrpSpPr>
      <p:grpSpPr>
        <a:xfrm>
          <a:off x="0" y="0"/>
          <a:ext cx="0" cy="0"/>
          <a:chOff x="0" y="0"/>
          <a:chExt cx="0" cy="0"/>
        </a:xfrm>
      </p:grpSpPr>
      <p:sp>
        <p:nvSpPr>
          <p:cNvPr id="104" name="Google Shape;104;p7"/>
          <p:cNvSpPr/>
          <p:nvPr/>
        </p:nvSpPr>
        <p:spPr>
          <a:xfrm>
            <a:off x="1197475" y="-802775"/>
            <a:ext cx="6749100" cy="67491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7"/>
          <p:cNvSpPr/>
          <p:nvPr/>
        </p:nvSpPr>
        <p:spPr>
          <a:xfrm>
            <a:off x="8334450" y="4139625"/>
            <a:ext cx="424800" cy="4248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7"/>
          <p:cNvSpPr/>
          <p:nvPr/>
        </p:nvSpPr>
        <p:spPr>
          <a:xfrm>
            <a:off x="4308288" y="-1078650"/>
            <a:ext cx="2347200" cy="2347200"/>
          </a:xfrm>
          <a:prstGeom prst="donut">
            <a:avLst>
              <a:gd fmla="val 17100" name="adj"/>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7"/>
          <p:cNvSpPr/>
          <p:nvPr/>
        </p:nvSpPr>
        <p:spPr>
          <a:xfrm>
            <a:off x="4047750" y="805125"/>
            <a:ext cx="1048500" cy="1048500"/>
          </a:xfrm>
          <a:prstGeom prst="ellipse">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7"/>
          <p:cNvSpPr txBox="1"/>
          <p:nvPr>
            <p:ph idx="1" type="body"/>
          </p:nvPr>
        </p:nvSpPr>
        <p:spPr>
          <a:xfrm>
            <a:off x="1880850" y="1920300"/>
            <a:ext cx="5382300" cy="2079600"/>
          </a:xfrm>
          <a:prstGeom prst="rect">
            <a:avLst/>
          </a:prstGeom>
          <a:noFill/>
          <a:ln>
            <a:noFill/>
          </a:ln>
        </p:spPr>
        <p:txBody>
          <a:bodyPr anchorCtr="0" anchor="t" bIns="91425" lIns="91425" spcFirstLastPara="1" rIns="91425" wrap="square" tIns="91425">
            <a:noAutofit/>
          </a:bodyPr>
          <a:lstStyle>
            <a:lvl1pPr indent="-381000" lvl="0" marL="457200" algn="ctr">
              <a:lnSpc>
                <a:spcPct val="100000"/>
              </a:lnSpc>
              <a:spcBef>
                <a:spcPts val="600"/>
              </a:spcBef>
              <a:spcAft>
                <a:spcPts val="0"/>
              </a:spcAft>
              <a:buSzPts val="2400"/>
              <a:buChar char="◎"/>
              <a:defRPr/>
            </a:lvl1pPr>
            <a:lvl2pPr indent="-381000" lvl="1" marL="914400" algn="ctr">
              <a:lnSpc>
                <a:spcPct val="100000"/>
              </a:lnSpc>
              <a:spcBef>
                <a:spcPts val="0"/>
              </a:spcBef>
              <a:spcAft>
                <a:spcPts val="0"/>
              </a:spcAft>
              <a:buSzPts val="2400"/>
              <a:buChar char="◉"/>
              <a:defRPr/>
            </a:lvl2pPr>
            <a:lvl3pPr indent="-381000" lvl="2" marL="1371600" algn="ctr">
              <a:lnSpc>
                <a:spcPct val="100000"/>
              </a:lnSpc>
              <a:spcBef>
                <a:spcPts val="0"/>
              </a:spcBef>
              <a:spcAft>
                <a:spcPts val="0"/>
              </a:spcAft>
              <a:buSzPts val="2400"/>
              <a:buChar char="￮"/>
              <a:defRPr/>
            </a:lvl3pPr>
            <a:lvl4pPr indent="-381000" lvl="3" marL="1828800" algn="ctr">
              <a:lnSpc>
                <a:spcPct val="100000"/>
              </a:lnSpc>
              <a:spcBef>
                <a:spcPts val="0"/>
              </a:spcBef>
              <a:spcAft>
                <a:spcPts val="0"/>
              </a:spcAft>
              <a:buSzPts val="2400"/>
              <a:buChar char="●"/>
              <a:defRPr/>
            </a:lvl4pPr>
            <a:lvl5pPr indent="-381000" lvl="4" marL="2286000" algn="ctr">
              <a:lnSpc>
                <a:spcPct val="100000"/>
              </a:lnSpc>
              <a:spcBef>
                <a:spcPts val="0"/>
              </a:spcBef>
              <a:spcAft>
                <a:spcPts val="0"/>
              </a:spcAft>
              <a:buSzPts val="2400"/>
              <a:buChar char="○"/>
              <a:defRPr/>
            </a:lvl5pPr>
            <a:lvl6pPr indent="-381000" lvl="5" marL="2743200" algn="ctr">
              <a:lnSpc>
                <a:spcPct val="100000"/>
              </a:lnSpc>
              <a:spcBef>
                <a:spcPts val="0"/>
              </a:spcBef>
              <a:spcAft>
                <a:spcPts val="0"/>
              </a:spcAft>
              <a:buSzPts val="2400"/>
              <a:buChar char="■"/>
              <a:defRPr/>
            </a:lvl6pPr>
            <a:lvl7pPr indent="-381000" lvl="6" marL="3200400" algn="ctr">
              <a:lnSpc>
                <a:spcPct val="100000"/>
              </a:lnSpc>
              <a:spcBef>
                <a:spcPts val="0"/>
              </a:spcBef>
              <a:spcAft>
                <a:spcPts val="0"/>
              </a:spcAft>
              <a:buSzPts val="2400"/>
              <a:buChar char="●"/>
              <a:defRPr/>
            </a:lvl7pPr>
            <a:lvl8pPr indent="-381000" lvl="7" marL="3657600" algn="ctr">
              <a:lnSpc>
                <a:spcPct val="100000"/>
              </a:lnSpc>
              <a:spcBef>
                <a:spcPts val="0"/>
              </a:spcBef>
              <a:spcAft>
                <a:spcPts val="0"/>
              </a:spcAft>
              <a:buSzPts val="2400"/>
              <a:buChar char="○"/>
              <a:defRPr/>
            </a:lvl8pPr>
            <a:lvl9pPr indent="-381000" lvl="8" marL="4114800" algn="ctr">
              <a:lnSpc>
                <a:spcPct val="100000"/>
              </a:lnSpc>
              <a:spcBef>
                <a:spcPts val="0"/>
              </a:spcBef>
              <a:spcAft>
                <a:spcPts val="0"/>
              </a:spcAft>
              <a:buSzPts val="2400"/>
              <a:buChar char="■"/>
              <a:defRPr/>
            </a:lvl9pPr>
          </a:lstStyle>
          <a:p/>
        </p:txBody>
      </p:sp>
      <p:sp>
        <p:nvSpPr>
          <p:cNvPr id="109" name="Google Shape;109;p7"/>
          <p:cNvSpPr/>
          <p:nvPr/>
        </p:nvSpPr>
        <p:spPr>
          <a:xfrm>
            <a:off x="229225" y="2988350"/>
            <a:ext cx="802800" cy="8031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7"/>
          <p:cNvSpPr/>
          <p:nvPr/>
        </p:nvSpPr>
        <p:spPr>
          <a:xfrm>
            <a:off x="-442225" y="3999900"/>
            <a:ext cx="1695900" cy="1695900"/>
          </a:xfrm>
          <a:prstGeom prst="donut">
            <a:avLst>
              <a:gd fmla="val 10084"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7"/>
          <p:cNvSpPr/>
          <p:nvPr/>
        </p:nvSpPr>
        <p:spPr>
          <a:xfrm>
            <a:off x="1334025" y="-231725"/>
            <a:ext cx="1666800" cy="16668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7"/>
          <p:cNvSpPr/>
          <p:nvPr/>
        </p:nvSpPr>
        <p:spPr>
          <a:xfrm>
            <a:off x="550525" y="710300"/>
            <a:ext cx="481500" cy="481800"/>
          </a:xfrm>
          <a:prstGeom prst="donut">
            <a:avLst>
              <a:gd fmla="val 37274"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7"/>
          <p:cNvSpPr/>
          <p:nvPr/>
        </p:nvSpPr>
        <p:spPr>
          <a:xfrm>
            <a:off x="1032025" y="3791450"/>
            <a:ext cx="304800" cy="3048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7"/>
          <p:cNvSpPr/>
          <p:nvPr/>
        </p:nvSpPr>
        <p:spPr>
          <a:xfrm>
            <a:off x="1217050" y="1311325"/>
            <a:ext cx="304800" cy="304800"/>
          </a:xfrm>
          <a:prstGeom prst="ellipse">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7"/>
          <p:cNvSpPr/>
          <p:nvPr/>
        </p:nvSpPr>
        <p:spPr>
          <a:xfrm>
            <a:off x="7744475" y="1473300"/>
            <a:ext cx="1048500" cy="10485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7"/>
          <p:cNvSpPr/>
          <p:nvPr/>
        </p:nvSpPr>
        <p:spPr>
          <a:xfrm>
            <a:off x="8050675" y="2042175"/>
            <a:ext cx="1520100" cy="1520100"/>
          </a:xfrm>
          <a:prstGeom prst="donut">
            <a:avLst>
              <a:gd fmla="val 5022" name="adj"/>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7"/>
          <p:cNvSpPr/>
          <p:nvPr/>
        </p:nvSpPr>
        <p:spPr>
          <a:xfrm>
            <a:off x="7969775" y="3713850"/>
            <a:ext cx="597900" cy="598200"/>
          </a:xfrm>
          <a:prstGeom prst="donut">
            <a:avLst>
              <a:gd fmla="val 43984" name="adj"/>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7"/>
          <p:cNvSpPr/>
          <p:nvPr/>
        </p:nvSpPr>
        <p:spPr>
          <a:xfrm>
            <a:off x="8608775" y="1192100"/>
            <a:ext cx="184200" cy="1842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7"/>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120" name="Shape 120"/>
        <p:cNvGrpSpPr/>
        <p:nvPr/>
      </p:nvGrpSpPr>
      <p:grpSpPr>
        <a:xfrm>
          <a:off x="0" y="0"/>
          <a:ext cx="0" cy="0"/>
          <a:chOff x="0" y="0"/>
          <a:chExt cx="0" cy="0"/>
        </a:xfrm>
      </p:grpSpPr>
      <p:sp>
        <p:nvSpPr>
          <p:cNvPr id="121" name="Google Shape;121;p8"/>
          <p:cNvSpPr/>
          <p:nvPr/>
        </p:nvSpPr>
        <p:spPr>
          <a:xfrm>
            <a:off x="1144200" y="2698575"/>
            <a:ext cx="893700" cy="8937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8"/>
          <p:cNvSpPr txBox="1"/>
          <p:nvPr>
            <p:ph type="title"/>
          </p:nvPr>
        </p:nvSpPr>
        <p:spPr>
          <a:xfrm>
            <a:off x="2935875" y="909050"/>
            <a:ext cx="5275500" cy="641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123" name="Google Shape;123;p8"/>
          <p:cNvSpPr txBox="1"/>
          <p:nvPr>
            <p:ph idx="1" type="body"/>
          </p:nvPr>
        </p:nvSpPr>
        <p:spPr>
          <a:xfrm>
            <a:off x="2935875" y="1525758"/>
            <a:ext cx="5275500" cy="27861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600"/>
              </a:spcBef>
              <a:spcAft>
                <a:spcPts val="0"/>
              </a:spcAft>
              <a:buSzPts val="2400"/>
              <a:buChar char="◎"/>
              <a:defRPr sz="2400"/>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81000" lvl="3" marL="1828800" algn="l">
              <a:lnSpc>
                <a:spcPct val="100000"/>
              </a:lnSpc>
              <a:spcBef>
                <a:spcPts val="0"/>
              </a:spcBef>
              <a:spcAft>
                <a:spcPts val="0"/>
              </a:spcAft>
              <a:buSzPts val="2400"/>
              <a:buChar char="●"/>
              <a:defRPr sz="2400"/>
            </a:lvl4pPr>
            <a:lvl5pPr indent="-381000" lvl="4" marL="2286000" algn="l">
              <a:lnSpc>
                <a:spcPct val="100000"/>
              </a:lnSpc>
              <a:spcBef>
                <a:spcPts val="0"/>
              </a:spcBef>
              <a:spcAft>
                <a:spcPts val="0"/>
              </a:spcAft>
              <a:buSzPts val="2400"/>
              <a:buChar char="○"/>
              <a:defRPr sz="2400"/>
            </a:lvl5pPr>
            <a:lvl6pPr indent="-381000" lvl="5" marL="2743200" algn="l">
              <a:lnSpc>
                <a:spcPct val="100000"/>
              </a:lnSpc>
              <a:spcBef>
                <a:spcPts val="0"/>
              </a:spcBef>
              <a:spcAft>
                <a:spcPts val="0"/>
              </a:spcAft>
              <a:buSzPts val="2400"/>
              <a:buChar char="■"/>
              <a:defRPr sz="2400"/>
            </a:lvl6pPr>
            <a:lvl7pPr indent="-381000" lvl="6" marL="3200400" algn="l">
              <a:lnSpc>
                <a:spcPct val="100000"/>
              </a:lnSpc>
              <a:spcBef>
                <a:spcPts val="0"/>
              </a:spcBef>
              <a:spcAft>
                <a:spcPts val="0"/>
              </a:spcAft>
              <a:buSzPts val="2400"/>
              <a:buChar char="●"/>
              <a:defRPr sz="2400"/>
            </a:lvl7pPr>
            <a:lvl8pPr indent="-381000" lvl="7" marL="3657600" algn="l">
              <a:lnSpc>
                <a:spcPct val="100000"/>
              </a:lnSpc>
              <a:spcBef>
                <a:spcPts val="0"/>
              </a:spcBef>
              <a:spcAft>
                <a:spcPts val="0"/>
              </a:spcAft>
              <a:buSzPts val="2400"/>
              <a:buChar char="○"/>
              <a:defRPr sz="2400"/>
            </a:lvl8pPr>
            <a:lvl9pPr indent="-381000" lvl="8" marL="4114800" algn="l">
              <a:lnSpc>
                <a:spcPct val="100000"/>
              </a:lnSpc>
              <a:spcBef>
                <a:spcPts val="0"/>
              </a:spcBef>
              <a:spcAft>
                <a:spcPts val="0"/>
              </a:spcAft>
              <a:buSzPts val="2400"/>
              <a:buChar char="■"/>
              <a:defRPr sz="2400"/>
            </a:lvl9pPr>
          </a:lstStyle>
          <a:p/>
        </p:txBody>
      </p:sp>
      <p:sp>
        <p:nvSpPr>
          <p:cNvPr id="124" name="Google Shape;124;p8"/>
          <p:cNvSpPr/>
          <p:nvPr/>
        </p:nvSpPr>
        <p:spPr>
          <a:xfrm>
            <a:off x="259925" y="-206300"/>
            <a:ext cx="2347200" cy="2347200"/>
          </a:xfrm>
          <a:prstGeom prst="donut">
            <a:avLst>
              <a:gd fmla="val 29778" name="adj"/>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8"/>
          <p:cNvSpPr/>
          <p:nvPr/>
        </p:nvSpPr>
        <p:spPr>
          <a:xfrm>
            <a:off x="-152925" y="1360050"/>
            <a:ext cx="978600" cy="9786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8"/>
          <p:cNvSpPr/>
          <p:nvPr/>
        </p:nvSpPr>
        <p:spPr>
          <a:xfrm>
            <a:off x="2339600" y="243625"/>
            <a:ext cx="657600" cy="657600"/>
          </a:xfrm>
          <a:prstGeom prst="ellipse">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8"/>
          <p:cNvSpPr/>
          <p:nvPr/>
        </p:nvSpPr>
        <p:spPr>
          <a:xfrm>
            <a:off x="788725" y="2338650"/>
            <a:ext cx="811200" cy="811200"/>
          </a:xfrm>
          <a:prstGeom prst="donut">
            <a:avLst>
              <a:gd fmla="val 22275"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8"/>
          <p:cNvSpPr/>
          <p:nvPr/>
        </p:nvSpPr>
        <p:spPr>
          <a:xfrm>
            <a:off x="153675" y="4149950"/>
            <a:ext cx="1207800" cy="12078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8"/>
          <p:cNvSpPr/>
          <p:nvPr/>
        </p:nvSpPr>
        <p:spPr>
          <a:xfrm>
            <a:off x="1315800" y="3860975"/>
            <a:ext cx="550500" cy="550500"/>
          </a:xfrm>
          <a:prstGeom prst="donut">
            <a:avLst>
              <a:gd fmla="val 42915"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8"/>
          <p:cNvSpPr/>
          <p:nvPr/>
        </p:nvSpPr>
        <p:spPr>
          <a:xfrm>
            <a:off x="438575" y="2993025"/>
            <a:ext cx="304800" cy="3048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8"/>
          <p:cNvSpPr/>
          <p:nvPr/>
        </p:nvSpPr>
        <p:spPr>
          <a:xfrm>
            <a:off x="7744850" y="420475"/>
            <a:ext cx="550500" cy="5505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8"/>
          <p:cNvSpPr/>
          <p:nvPr/>
        </p:nvSpPr>
        <p:spPr>
          <a:xfrm>
            <a:off x="8839500" y="1019775"/>
            <a:ext cx="397500" cy="3975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8"/>
          <p:cNvSpPr/>
          <p:nvPr/>
        </p:nvSpPr>
        <p:spPr>
          <a:xfrm>
            <a:off x="8295350" y="-321125"/>
            <a:ext cx="741600" cy="741600"/>
          </a:xfrm>
          <a:prstGeom prst="donut">
            <a:avLst>
              <a:gd fmla="val 31897" name="adj"/>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8"/>
          <p:cNvSpPr/>
          <p:nvPr/>
        </p:nvSpPr>
        <p:spPr>
          <a:xfrm>
            <a:off x="8651500" y="1616325"/>
            <a:ext cx="188100" cy="1881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8"/>
          <p:cNvSpPr/>
          <p:nvPr/>
        </p:nvSpPr>
        <p:spPr>
          <a:xfrm>
            <a:off x="2179100" y="83125"/>
            <a:ext cx="978600" cy="9786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8"/>
          <p:cNvSpPr/>
          <p:nvPr/>
        </p:nvSpPr>
        <p:spPr>
          <a:xfrm>
            <a:off x="8062825" y="688875"/>
            <a:ext cx="449700" cy="4497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8"/>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935875" y="909050"/>
            <a:ext cx="5275500" cy="6411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1pPr>
            <a:lvl2pPr lvl="1"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2pPr>
            <a:lvl3pPr lvl="2"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3pPr>
            <a:lvl4pPr lvl="3"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4pPr>
            <a:lvl5pPr lvl="4"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5pPr>
            <a:lvl6pPr lvl="5"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6pPr>
            <a:lvl7pPr lvl="6"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7pPr>
            <a:lvl8pPr lvl="7"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8pPr>
            <a:lvl9pPr lvl="8"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9pPr>
          </a:lstStyle>
          <a:p/>
        </p:txBody>
      </p:sp>
      <p:sp>
        <p:nvSpPr>
          <p:cNvPr id="7" name="Google Shape;7;p1"/>
          <p:cNvSpPr txBox="1"/>
          <p:nvPr>
            <p:ph idx="1" type="body"/>
          </p:nvPr>
        </p:nvSpPr>
        <p:spPr>
          <a:xfrm>
            <a:off x="2935875" y="1525758"/>
            <a:ext cx="5275500" cy="27861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60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1pPr>
            <a:lvl2pPr indent="-381000" lvl="1" marL="9144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2pPr>
            <a:lvl3pPr indent="-381000" lvl="2" marL="13716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3pPr>
            <a:lvl4pPr indent="-381000" lvl="3" marL="18288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4pPr>
            <a:lvl5pPr indent="-381000" lvl="4" marL="22860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5pPr>
            <a:lvl6pPr indent="-381000" lvl="5" marL="27432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6pPr>
            <a:lvl7pPr indent="-381000" lvl="6" marL="32004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7pPr>
            <a:lvl8pPr indent="-381000" lvl="7" marL="36576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8pPr>
            <a:lvl9pPr indent="-381000" lvl="8" marL="41148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9pPr>
          </a:lstStyle>
          <a:p/>
        </p:txBody>
      </p:sp>
      <p:sp>
        <p:nvSpPr>
          <p:cNvPr id="8" name="Google Shape;8;p1"/>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9"/>
          <p:cNvSpPr txBox="1"/>
          <p:nvPr>
            <p:ph type="title"/>
          </p:nvPr>
        </p:nvSpPr>
        <p:spPr>
          <a:xfrm>
            <a:off x="1413164" y="909050"/>
            <a:ext cx="6798211" cy="641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1800"/>
              <a:buNone/>
            </a:pPr>
            <a:r>
              <a:rPr b="1" lang="en-US" sz="4800">
                <a:solidFill>
                  <a:srgbClr val="00ACC3"/>
                </a:solidFill>
                <a:latin typeface="Varela Round"/>
                <a:ea typeface="Varela Round"/>
                <a:cs typeface="Varela Round"/>
                <a:sym typeface="Varela Round"/>
              </a:rPr>
              <a:t>Monthly Focus</a:t>
            </a:r>
            <a:endParaRPr b="1" sz="4800">
              <a:solidFill>
                <a:srgbClr val="00ACC3"/>
              </a:solidFill>
              <a:latin typeface="Varela Round"/>
              <a:ea typeface="Varela Round"/>
              <a:cs typeface="Varela Round"/>
              <a:sym typeface="Varela Round"/>
            </a:endParaRPr>
          </a:p>
        </p:txBody>
      </p:sp>
      <p:sp>
        <p:nvSpPr>
          <p:cNvPr id="143" name="Google Shape;143;p9"/>
          <p:cNvSpPr txBox="1"/>
          <p:nvPr/>
        </p:nvSpPr>
        <p:spPr>
          <a:xfrm>
            <a:off x="1717959" y="1730550"/>
            <a:ext cx="4114801" cy="220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2000" u="none" cap="none" strike="noStrike">
                <a:solidFill>
                  <a:schemeClr val="dk2"/>
                </a:solidFill>
                <a:latin typeface="Varela Round"/>
                <a:ea typeface="Varela Round"/>
                <a:cs typeface="Varela Round"/>
                <a:sym typeface="Varela Round"/>
              </a:rPr>
              <a:t>Career/Program Area Focus:</a:t>
            </a:r>
            <a:endParaRPr/>
          </a:p>
          <a:p>
            <a:pPr indent="-171450" lvl="0" marL="1714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617A86"/>
                </a:solidFill>
                <a:latin typeface="Varela Round"/>
                <a:ea typeface="Varela Round"/>
                <a:cs typeface="Varela Round"/>
                <a:sym typeface="Varela Round"/>
              </a:rPr>
              <a:t>T&amp;I, Carpentry, Masonry, Electrical, Welding, Plumbing, HVAC, Construction, and Manufacturing</a:t>
            </a:r>
            <a:endParaRPr b="0" i="0" sz="1800" u="none" cap="none" strike="noStrike">
              <a:solidFill>
                <a:srgbClr val="617A86"/>
              </a:solidFill>
              <a:latin typeface="Varela Round"/>
              <a:ea typeface="Varela Round"/>
              <a:cs typeface="Varela Round"/>
              <a:sym typeface="Varela Round"/>
            </a:endParaRPr>
          </a:p>
          <a:p>
            <a:pPr indent="0" lvl="0" marL="0" marR="0" rtl="0" algn="l">
              <a:lnSpc>
                <a:spcPct val="100000"/>
              </a:lnSpc>
              <a:spcBef>
                <a:spcPts val="600"/>
              </a:spcBef>
              <a:spcAft>
                <a:spcPts val="0"/>
              </a:spcAft>
              <a:buClr>
                <a:srgbClr val="000000"/>
              </a:buClr>
              <a:buSzPts val="1000"/>
              <a:buFont typeface="Arial"/>
              <a:buNone/>
            </a:pPr>
            <a:r>
              <a:t/>
            </a:r>
            <a:endParaRPr b="0" i="0" sz="1000" u="none" cap="none" strike="noStrike">
              <a:solidFill>
                <a:srgbClr val="617A86"/>
              </a:solidFill>
              <a:latin typeface="Varela Round"/>
              <a:ea typeface="Varela Round"/>
              <a:cs typeface="Varela Round"/>
              <a:sym typeface="Varela Round"/>
            </a:endParaRPr>
          </a:p>
        </p:txBody>
      </p:sp>
      <p:sp>
        <p:nvSpPr>
          <p:cNvPr id="144" name="Google Shape;144;p9"/>
          <p:cNvSpPr txBox="1"/>
          <p:nvPr/>
        </p:nvSpPr>
        <p:spPr>
          <a:xfrm>
            <a:off x="6102927" y="1730550"/>
            <a:ext cx="2660073" cy="220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2000" u="none" cap="none" strike="noStrike">
                <a:solidFill>
                  <a:schemeClr val="dk2"/>
                </a:solidFill>
                <a:latin typeface="Varela Round"/>
                <a:ea typeface="Varela Round"/>
                <a:cs typeface="Varela Round"/>
                <a:sym typeface="Varela Round"/>
              </a:rPr>
              <a:t>Soft Skill Focus:</a:t>
            </a:r>
            <a:endParaRPr/>
          </a:p>
          <a:p>
            <a:pPr indent="-171450" lvl="0" marL="1714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617A86"/>
                </a:solidFill>
                <a:latin typeface="Varela Round"/>
                <a:ea typeface="Varela Round"/>
                <a:cs typeface="Varela Round"/>
                <a:sym typeface="Varela Round"/>
              </a:rPr>
              <a:t>Work Ethics</a:t>
            </a:r>
            <a:endParaRPr b="0" i="0" sz="1800" u="none" cap="none" strike="noStrike">
              <a:solidFill>
                <a:srgbClr val="617A86"/>
              </a:solidFill>
              <a:latin typeface="Varela Round"/>
              <a:ea typeface="Varela Round"/>
              <a:cs typeface="Varela Round"/>
              <a:sym typeface="Varela Round"/>
            </a:endParaRPr>
          </a:p>
        </p:txBody>
      </p:sp>
      <p:sp>
        <p:nvSpPr>
          <p:cNvPr id="145" name="Google Shape;145;p9"/>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18"/>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12" name="Google Shape;212;p18"/>
          <p:cNvSpPr txBox="1"/>
          <p:nvPr/>
        </p:nvSpPr>
        <p:spPr>
          <a:xfrm>
            <a:off x="1275150" y="1828742"/>
            <a:ext cx="6593700" cy="2854956"/>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chemeClr val="dk2"/>
                </a:solidFill>
                <a:latin typeface="Varela Round"/>
                <a:ea typeface="Varela Round"/>
                <a:cs typeface="Varela Round"/>
                <a:sym typeface="Varela Round"/>
              </a:rPr>
              <a:t>What is it?</a:t>
            </a:r>
            <a:endParaRPr/>
          </a:p>
          <a:p>
            <a:pPr indent="-381000" lvl="1" marL="9144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rgbClr val="617A86"/>
                </a:solidFill>
                <a:latin typeface="Varela Round"/>
                <a:ea typeface="Varela Round"/>
                <a:cs typeface="Varela Round"/>
                <a:sym typeface="Varela Round"/>
              </a:rPr>
              <a:t>is the process of constructing a building or infrastructure.</a:t>
            </a:r>
            <a:endParaRPr/>
          </a:p>
          <a:p>
            <a:pPr indent="-381000" lvl="1" marL="9144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rgbClr val="617A86"/>
                </a:solidFill>
                <a:latin typeface="Varela Round"/>
                <a:ea typeface="Varela Round"/>
                <a:cs typeface="Varela Round"/>
                <a:sym typeface="Varela Round"/>
              </a:rPr>
              <a:t>Construction differs from manufacturing in that manufacturing typically involves mass production of similar items without a designated purchaser, while construction typically takes place on location for a known client</a:t>
            </a:r>
            <a:endParaRPr/>
          </a:p>
          <a:p>
            <a:pPr indent="0" lvl="1" marL="533400" marR="0" rtl="0" algn="l">
              <a:lnSpc>
                <a:spcPct val="100000"/>
              </a:lnSpc>
              <a:spcBef>
                <a:spcPts val="0"/>
              </a:spcBef>
              <a:spcAft>
                <a:spcPts val="0"/>
              </a:spcAft>
              <a:buClr>
                <a:schemeClr val="dk2"/>
              </a:buClr>
              <a:buSzPts val="1800"/>
              <a:buFont typeface="Varela Round"/>
              <a:buNone/>
            </a:pPr>
            <a:r>
              <a:t/>
            </a:r>
            <a:endParaRPr b="0" i="0" sz="1400" u="none" cap="none" strike="noStrike">
              <a:solidFill>
                <a:schemeClr val="dk2"/>
              </a:solidFill>
              <a:latin typeface="Varela Round"/>
              <a:ea typeface="Varela Round"/>
              <a:cs typeface="Varela Round"/>
              <a:sym typeface="Varela Round"/>
            </a:endParaRPr>
          </a:p>
          <a:p>
            <a:pPr indent="-381000" lvl="0" marL="4572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chemeClr val="dk2"/>
                </a:solidFill>
                <a:latin typeface="Varela Round"/>
                <a:ea typeface="Varela Round"/>
                <a:cs typeface="Varela Round"/>
                <a:sym typeface="Varela Round"/>
              </a:rPr>
              <a:t>What types of jobs can you get?</a:t>
            </a:r>
            <a:endParaRPr/>
          </a:p>
          <a:p>
            <a:pPr indent="-381000" lvl="1" marL="9144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rgbClr val="617A86"/>
                </a:solidFill>
                <a:latin typeface="Varela Round"/>
                <a:ea typeface="Varela Round"/>
                <a:cs typeface="Varela Round"/>
                <a:sym typeface="Varela Round"/>
              </a:rPr>
              <a:t>Project Engineer, Construction Superintendent, Construction Estimator, Construction Inspector, Journeyman Electrician, Plumber, Pipefitter, and Carpenter</a:t>
            </a:r>
            <a:endParaRPr b="0" i="0" sz="1400" u="none" cap="none" strike="noStrike">
              <a:solidFill>
                <a:srgbClr val="617A86"/>
              </a:solidFill>
              <a:latin typeface="Varela Round"/>
              <a:ea typeface="Varela Round"/>
              <a:cs typeface="Varela Round"/>
              <a:sym typeface="Varela Round"/>
            </a:endParaRPr>
          </a:p>
          <a:p>
            <a:pPr indent="-266700" lvl="1" marL="914400" marR="0" rtl="0" algn="l">
              <a:lnSpc>
                <a:spcPct val="100000"/>
              </a:lnSpc>
              <a:spcBef>
                <a:spcPts val="0"/>
              </a:spcBef>
              <a:spcAft>
                <a:spcPts val="0"/>
              </a:spcAft>
              <a:buClr>
                <a:schemeClr val="dk2"/>
              </a:buClr>
              <a:buSzPts val="1800"/>
              <a:buFont typeface="Noto Sans Symbols"/>
              <a:buNone/>
            </a:pPr>
            <a:r>
              <a:t/>
            </a:r>
            <a:endParaRPr b="0" i="0" sz="1400" u="none" cap="none" strike="noStrike">
              <a:solidFill>
                <a:schemeClr val="dk2"/>
              </a:solidFill>
              <a:latin typeface="Varela Round"/>
              <a:ea typeface="Varela Round"/>
              <a:cs typeface="Varela Round"/>
              <a:sym typeface="Varela Round"/>
            </a:endParaRPr>
          </a:p>
          <a:p>
            <a:pPr indent="-381000" lvl="0" marL="4572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chemeClr val="dk2"/>
                </a:solidFill>
                <a:latin typeface="Varela Round"/>
                <a:ea typeface="Varela Round"/>
                <a:cs typeface="Varela Round"/>
                <a:sym typeface="Varela Round"/>
              </a:rPr>
              <a:t>What is the median salary?</a:t>
            </a:r>
            <a:endParaRPr/>
          </a:p>
          <a:p>
            <a:pPr indent="-381000" lvl="1" marL="9144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rgbClr val="617A86"/>
                </a:solidFill>
                <a:latin typeface="Varela Round"/>
                <a:ea typeface="Varela Round"/>
                <a:cs typeface="Varela Round"/>
                <a:sym typeface="Varela Round"/>
              </a:rPr>
              <a:t>$44,190</a:t>
            </a:r>
            <a:endParaRPr b="0" i="0" sz="1400" u="none" cap="none" strike="noStrike">
              <a:solidFill>
                <a:srgbClr val="617A86"/>
              </a:solidFill>
              <a:latin typeface="Varela Round"/>
              <a:ea typeface="Varela Round"/>
              <a:cs typeface="Varela Round"/>
              <a:sym typeface="Varela Round"/>
            </a:endParaRPr>
          </a:p>
        </p:txBody>
      </p:sp>
      <p:sp>
        <p:nvSpPr>
          <p:cNvPr id="213" name="Google Shape;213;p18"/>
          <p:cNvSpPr txBox="1"/>
          <p:nvPr/>
        </p:nvSpPr>
        <p:spPr>
          <a:xfrm>
            <a:off x="685800" y="322579"/>
            <a:ext cx="7772400" cy="1159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Nixie One"/>
              <a:buNone/>
            </a:pPr>
            <a:r>
              <a:rPr b="1" i="0" lang="en-US" sz="4800" u="none" cap="none" strike="noStrike">
                <a:solidFill>
                  <a:srgbClr val="EF6222"/>
                </a:solidFill>
                <a:latin typeface="Varela Round"/>
                <a:ea typeface="Varela Round"/>
                <a:cs typeface="Varela Round"/>
                <a:sym typeface="Varela Round"/>
              </a:rPr>
              <a:t>Construction</a:t>
            </a:r>
            <a:endParaRPr b="1" i="0" sz="4800" u="none" cap="none" strike="noStrike">
              <a:solidFill>
                <a:srgbClr val="EF6222"/>
              </a:solidFill>
              <a:latin typeface="Varela Round"/>
              <a:ea typeface="Varela Round"/>
              <a:cs typeface="Varela Round"/>
              <a:sym typeface="Varela Round"/>
            </a:endParaRPr>
          </a:p>
        </p:txBody>
      </p:sp>
      <p:pic>
        <p:nvPicPr>
          <p:cNvPr descr="Image result for construction worker" id="214" name="Google Shape;214;p18"/>
          <p:cNvPicPr preferRelativeResize="0"/>
          <p:nvPr/>
        </p:nvPicPr>
        <p:blipFill rotWithShape="1">
          <a:blip r:embed="rId3">
            <a:alphaModFix/>
          </a:blip>
          <a:srcRect b="0" l="0" r="0" t="0"/>
          <a:stretch/>
        </p:blipFill>
        <p:spPr>
          <a:xfrm>
            <a:off x="7630104" y="3886142"/>
            <a:ext cx="1380574" cy="91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19"/>
          <p:cNvSpPr txBox="1"/>
          <p:nvPr>
            <p:ph idx="4294967295" type="ctrTitle"/>
          </p:nvPr>
        </p:nvSpPr>
        <p:spPr>
          <a:xfrm>
            <a:off x="685800" y="668942"/>
            <a:ext cx="7772400" cy="1159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Nixie One"/>
              <a:buNone/>
            </a:pPr>
            <a:r>
              <a:rPr b="1" i="0" lang="en-US" sz="4800" u="none" cap="none" strike="noStrike">
                <a:solidFill>
                  <a:srgbClr val="00ACC3"/>
                </a:solidFill>
                <a:latin typeface="Varela Round"/>
                <a:ea typeface="Varela Round"/>
                <a:cs typeface="Varela Round"/>
                <a:sym typeface="Varela Round"/>
              </a:rPr>
              <a:t>Manufacturing</a:t>
            </a:r>
            <a:endParaRPr b="1" i="0" sz="4800" u="none" cap="none" strike="noStrike">
              <a:solidFill>
                <a:srgbClr val="00ACC3"/>
              </a:solidFill>
              <a:latin typeface="Varela Round"/>
              <a:ea typeface="Varela Round"/>
              <a:cs typeface="Varela Round"/>
              <a:sym typeface="Varela Round"/>
            </a:endParaRPr>
          </a:p>
        </p:txBody>
      </p:sp>
      <p:sp>
        <p:nvSpPr>
          <p:cNvPr id="220" name="Google Shape;220;p19"/>
          <p:cNvSpPr txBox="1"/>
          <p:nvPr>
            <p:ph idx="4294967295" type="body"/>
          </p:nvPr>
        </p:nvSpPr>
        <p:spPr>
          <a:xfrm>
            <a:off x="1275150" y="1828742"/>
            <a:ext cx="6593700" cy="2854956"/>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chemeClr val="dk2"/>
              </a:buClr>
              <a:buSzPts val="1800"/>
              <a:buFont typeface="Noto Sans Symbols"/>
              <a:buChar char="▪"/>
            </a:pPr>
            <a:r>
              <a:rPr lang="en-US" sz="1400">
                <a:solidFill>
                  <a:schemeClr val="dk2"/>
                </a:solidFill>
              </a:rPr>
              <a:t>What is it?</a:t>
            </a:r>
            <a:endParaRPr/>
          </a:p>
          <a:p>
            <a:pPr indent="-381000" lvl="1" marL="914400" rtl="0" algn="l">
              <a:lnSpc>
                <a:spcPct val="100000"/>
              </a:lnSpc>
              <a:spcBef>
                <a:spcPts val="0"/>
              </a:spcBef>
              <a:spcAft>
                <a:spcPts val="0"/>
              </a:spcAft>
              <a:buClr>
                <a:schemeClr val="dk2"/>
              </a:buClr>
              <a:buSzPts val="1800"/>
              <a:buFont typeface="Noto Sans Symbols"/>
              <a:buChar char="▪"/>
            </a:pPr>
            <a:r>
              <a:rPr lang="en-US" sz="1400"/>
              <a:t>is the making of goods by hand or by machine that upon completion the business sells to a customer</a:t>
            </a:r>
            <a:endParaRPr/>
          </a:p>
          <a:p>
            <a:pPr indent="0" lvl="1" marL="533400" rtl="0" algn="l">
              <a:lnSpc>
                <a:spcPct val="100000"/>
              </a:lnSpc>
              <a:spcBef>
                <a:spcPts val="0"/>
              </a:spcBef>
              <a:spcAft>
                <a:spcPts val="0"/>
              </a:spcAft>
              <a:buClr>
                <a:schemeClr val="dk2"/>
              </a:buClr>
              <a:buSzPts val="1800"/>
              <a:buNone/>
            </a:pPr>
            <a:r>
              <a:t/>
            </a:r>
            <a:endParaRPr sz="1400">
              <a:solidFill>
                <a:schemeClr val="dk2"/>
              </a:solidFill>
            </a:endParaRPr>
          </a:p>
          <a:p>
            <a:pPr indent="-381000" lvl="0" marL="457200" rtl="0" algn="l">
              <a:lnSpc>
                <a:spcPct val="100000"/>
              </a:lnSpc>
              <a:spcBef>
                <a:spcPts val="0"/>
              </a:spcBef>
              <a:spcAft>
                <a:spcPts val="0"/>
              </a:spcAft>
              <a:buClr>
                <a:schemeClr val="dk2"/>
              </a:buClr>
              <a:buSzPts val="1800"/>
              <a:buFont typeface="Noto Sans Symbols"/>
              <a:buChar char="▪"/>
            </a:pPr>
            <a:r>
              <a:rPr lang="en-US" sz="1400">
                <a:solidFill>
                  <a:schemeClr val="dk2"/>
                </a:solidFill>
              </a:rPr>
              <a:t>What types of jobs can you get?</a:t>
            </a:r>
            <a:endParaRPr/>
          </a:p>
          <a:p>
            <a:pPr indent="-381000" lvl="1" marL="914400" rtl="0" algn="l">
              <a:lnSpc>
                <a:spcPct val="100000"/>
              </a:lnSpc>
              <a:spcBef>
                <a:spcPts val="0"/>
              </a:spcBef>
              <a:spcAft>
                <a:spcPts val="0"/>
              </a:spcAft>
              <a:buClr>
                <a:schemeClr val="dk2"/>
              </a:buClr>
              <a:buSzPts val="1800"/>
              <a:buFont typeface="Noto Sans Symbols"/>
              <a:buChar char="▪"/>
            </a:pPr>
            <a:r>
              <a:rPr lang="en-US" sz="1400"/>
              <a:t>Food, Beverage, and Tobacco, Textiles, Leather, and Apparel, Wood, Paper, and Printing, Petroleum, Coal, Chemicals, Plastics​, and Rubber, Nonmetallic Mineral, Primary Metal, Fabricated Metal/Machinery, Computer and Electronics, and Electrical Equipment/Appliances/Components.</a:t>
            </a:r>
            <a:endParaRPr/>
          </a:p>
          <a:p>
            <a:pPr indent="-266700" lvl="1" marL="914400" rtl="0" algn="l">
              <a:lnSpc>
                <a:spcPct val="100000"/>
              </a:lnSpc>
              <a:spcBef>
                <a:spcPts val="0"/>
              </a:spcBef>
              <a:spcAft>
                <a:spcPts val="0"/>
              </a:spcAft>
              <a:buClr>
                <a:schemeClr val="dk2"/>
              </a:buClr>
              <a:buSzPts val="1800"/>
              <a:buFont typeface="Noto Sans Symbols"/>
              <a:buNone/>
            </a:pPr>
            <a:r>
              <a:t/>
            </a:r>
            <a:endParaRPr sz="1400">
              <a:solidFill>
                <a:schemeClr val="dk2"/>
              </a:solidFill>
            </a:endParaRPr>
          </a:p>
          <a:p>
            <a:pPr indent="-381000" lvl="0" marL="457200" rtl="0" algn="l">
              <a:lnSpc>
                <a:spcPct val="100000"/>
              </a:lnSpc>
              <a:spcBef>
                <a:spcPts val="0"/>
              </a:spcBef>
              <a:spcAft>
                <a:spcPts val="0"/>
              </a:spcAft>
              <a:buClr>
                <a:schemeClr val="dk2"/>
              </a:buClr>
              <a:buSzPts val="1800"/>
              <a:buFont typeface="Noto Sans Symbols"/>
              <a:buChar char="▪"/>
            </a:pPr>
            <a:r>
              <a:rPr lang="en-US" sz="1400">
                <a:solidFill>
                  <a:schemeClr val="dk2"/>
                </a:solidFill>
              </a:rPr>
              <a:t>What is the median salary?</a:t>
            </a:r>
            <a:endParaRPr/>
          </a:p>
          <a:p>
            <a:pPr indent="-381000" lvl="1" marL="914400" rtl="0" algn="l">
              <a:lnSpc>
                <a:spcPct val="100000"/>
              </a:lnSpc>
              <a:spcBef>
                <a:spcPts val="0"/>
              </a:spcBef>
              <a:spcAft>
                <a:spcPts val="0"/>
              </a:spcAft>
              <a:buClr>
                <a:schemeClr val="dk2"/>
              </a:buClr>
              <a:buSzPts val="1800"/>
              <a:buFont typeface="Noto Sans Symbols"/>
              <a:buChar char="▪"/>
            </a:pPr>
            <a:r>
              <a:rPr lang="en-US" sz="1400"/>
              <a:t>$68,000</a:t>
            </a:r>
            <a:endParaRPr sz="1400"/>
          </a:p>
        </p:txBody>
      </p:sp>
      <p:sp>
        <p:nvSpPr>
          <p:cNvPr id="221" name="Google Shape;221;p19"/>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20"/>
          <p:cNvSpPr txBox="1"/>
          <p:nvPr>
            <p:ph idx="4294967295" type="ctrTitle"/>
          </p:nvPr>
        </p:nvSpPr>
        <p:spPr>
          <a:xfrm>
            <a:off x="1304925" y="135550"/>
            <a:ext cx="6534300" cy="1159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617A86"/>
              </a:buClr>
              <a:buSzPts val="1800"/>
              <a:buFont typeface="Nixie One"/>
              <a:buNone/>
            </a:pPr>
            <a:r>
              <a:rPr b="0" i="0" lang="en-US" sz="6000" u="none" cap="none" strike="noStrike">
                <a:solidFill>
                  <a:srgbClr val="617A86"/>
                </a:solidFill>
                <a:latin typeface="Nixie One"/>
                <a:ea typeface="Nixie One"/>
                <a:cs typeface="Nixie One"/>
                <a:sym typeface="Nixie One"/>
              </a:rPr>
              <a:t>Work Ethics</a:t>
            </a:r>
            <a:endParaRPr b="0" i="0" sz="6000" u="none" cap="none" strike="noStrike">
              <a:solidFill>
                <a:srgbClr val="617A86"/>
              </a:solidFill>
              <a:latin typeface="Nixie One"/>
              <a:ea typeface="Nixie One"/>
              <a:cs typeface="Nixie One"/>
              <a:sym typeface="Nixie One"/>
            </a:endParaRPr>
          </a:p>
        </p:txBody>
      </p:sp>
      <p:sp>
        <p:nvSpPr>
          <p:cNvPr id="227" name="Google Shape;227;p20"/>
          <p:cNvSpPr txBox="1"/>
          <p:nvPr>
            <p:ph idx="4294967295" type="subTitle"/>
          </p:nvPr>
        </p:nvSpPr>
        <p:spPr>
          <a:xfrm>
            <a:off x="1242579" y="3325831"/>
            <a:ext cx="6534300" cy="1327719"/>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600"/>
              </a:spcBef>
              <a:spcAft>
                <a:spcPts val="0"/>
              </a:spcAft>
              <a:buClr>
                <a:srgbClr val="A1BECC"/>
              </a:buClr>
              <a:buSzPts val="2400"/>
              <a:buFont typeface="Varela Round"/>
              <a:buChar char="◎"/>
            </a:pPr>
            <a:r>
              <a:rPr b="0" i="0" lang="en-US" sz="1600" u="none" cap="none" strike="noStrike">
                <a:solidFill>
                  <a:srgbClr val="617A86"/>
                </a:solidFill>
                <a:latin typeface="Varela Round"/>
                <a:ea typeface="Varela Round"/>
                <a:cs typeface="Varela Round"/>
                <a:sym typeface="Varela Round"/>
              </a:rPr>
              <a:t>is a set of moral principles a person uses in their job. </a:t>
            </a:r>
            <a:endParaRPr b="0" i="0" sz="1600" u="none" cap="none" strike="noStrike">
              <a:solidFill>
                <a:srgbClr val="617A86"/>
              </a:solidFill>
              <a:latin typeface="Varela Round"/>
              <a:ea typeface="Varela Round"/>
              <a:cs typeface="Varela Round"/>
              <a:sym typeface="Varela Round"/>
            </a:endParaRPr>
          </a:p>
          <a:p>
            <a:pPr indent="-342900" lvl="0" marL="342900" marR="0" rtl="0" algn="l">
              <a:lnSpc>
                <a:spcPct val="100000"/>
              </a:lnSpc>
              <a:spcBef>
                <a:spcPts val="600"/>
              </a:spcBef>
              <a:spcAft>
                <a:spcPts val="0"/>
              </a:spcAft>
              <a:buClr>
                <a:srgbClr val="A1BECC"/>
              </a:buClr>
              <a:buSzPts val="2400"/>
              <a:buFont typeface="Varela Round"/>
              <a:buChar char="◎"/>
            </a:pPr>
            <a:r>
              <a:rPr b="0" i="0" lang="en-US" sz="1600" u="none" cap="none" strike="noStrike">
                <a:solidFill>
                  <a:srgbClr val="617A86"/>
                </a:solidFill>
                <a:latin typeface="Varela Round"/>
                <a:ea typeface="Varela Round"/>
                <a:cs typeface="Varela Round"/>
                <a:sym typeface="Varela Round"/>
              </a:rPr>
              <a:t>People who possess a strong work ethic embody certain principles that guide their work behavior, leading them to produce high-quality work consistently and the output motivates them to stay on track</a:t>
            </a:r>
            <a:endParaRPr b="0" i="0" sz="1600" u="none" cap="none" strike="noStrike">
              <a:solidFill>
                <a:srgbClr val="A1BECC"/>
              </a:solidFill>
              <a:latin typeface="Varela Round"/>
              <a:ea typeface="Varela Round"/>
              <a:cs typeface="Varela Round"/>
              <a:sym typeface="Varela Round"/>
            </a:endParaRPr>
          </a:p>
        </p:txBody>
      </p:sp>
      <p:grpSp>
        <p:nvGrpSpPr>
          <p:cNvPr id="228" name="Google Shape;228;p20"/>
          <p:cNvGrpSpPr/>
          <p:nvPr/>
        </p:nvGrpSpPr>
        <p:grpSpPr>
          <a:xfrm>
            <a:off x="3232438" y="1133475"/>
            <a:ext cx="2544907" cy="2097552"/>
            <a:chOff x="2962275" y="1209675"/>
            <a:chExt cx="3305325" cy="2724300"/>
          </a:xfrm>
        </p:grpSpPr>
        <p:sp>
          <p:nvSpPr>
            <p:cNvPr id="229" name="Google Shape;229;p20"/>
            <p:cNvSpPr/>
            <p:nvPr/>
          </p:nvSpPr>
          <p:spPr>
            <a:xfrm>
              <a:off x="3333750" y="1333500"/>
              <a:ext cx="2476500" cy="24765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20"/>
            <p:cNvSpPr/>
            <p:nvPr/>
          </p:nvSpPr>
          <p:spPr>
            <a:xfrm>
              <a:off x="3209925" y="1209675"/>
              <a:ext cx="2724300" cy="27243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20"/>
            <p:cNvSpPr/>
            <p:nvPr/>
          </p:nvSpPr>
          <p:spPr>
            <a:xfrm>
              <a:off x="2962275" y="1543050"/>
              <a:ext cx="704700" cy="7047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20"/>
            <p:cNvSpPr/>
            <p:nvPr/>
          </p:nvSpPr>
          <p:spPr>
            <a:xfrm>
              <a:off x="5295900" y="2897050"/>
              <a:ext cx="971700" cy="971700"/>
            </a:xfrm>
            <a:prstGeom prst="donut">
              <a:avLst>
                <a:gd fmla="val 12811" name="adj"/>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3" name="Google Shape;233;p20"/>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234" name="Google Shape;234;p20"/>
          <p:cNvPicPr preferRelativeResize="0"/>
          <p:nvPr/>
        </p:nvPicPr>
        <p:blipFill rotWithShape="1">
          <a:blip r:embed="rId3">
            <a:alphaModFix/>
          </a:blip>
          <a:srcRect b="17141" l="6645" r="42123" t="33311"/>
          <a:stretch/>
        </p:blipFill>
        <p:spPr>
          <a:xfrm>
            <a:off x="3574473" y="1267641"/>
            <a:ext cx="1806622" cy="1821655"/>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21"/>
          <p:cNvSpPr txBox="1"/>
          <p:nvPr>
            <p:ph idx="1" type="body"/>
          </p:nvPr>
        </p:nvSpPr>
        <p:spPr>
          <a:xfrm>
            <a:off x="2236221" y="1550150"/>
            <a:ext cx="2560500" cy="33759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Char char="◎"/>
            </a:pPr>
            <a:r>
              <a:rPr b="1" lang="en-US" sz="1400"/>
              <a:t>Strong Work Ethic</a:t>
            </a:r>
            <a:endParaRPr/>
          </a:p>
          <a:p>
            <a:pPr indent="-317500" lvl="0" marL="457200" rtl="0" algn="l">
              <a:lnSpc>
                <a:spcPct val="100000"/>
              </a:lnSpc>
              <a:spcBef>
                <a:spcPts val="600"/>
              </a:spcBef>
              <a:spcAft>
                <a:spcPts val="0"/>
              </a:spcAft>
              <a:buSzPts val="1400"/>
              <a:buChar char="◎"/>
            </a:pPr>
            <a:r>
              <a:rPr b="1" lang="en-US" sz="1400"/>
              <a:t>Dependability and Responsibility</a:t>
            </a:r>
            <a:endParaRPr/>
          </a:p>
          <a:p>
            <a:pPr indent="-317500" lvl="0" marL="457200" rtl="0" algn="l">
              <a:lnSpc>
                <a:spcPct val="100000"/>
              </a:lnSpc>
              <a:spcBef>
                <a:spcPts val="600"/>
              </a:spcBef>
              <a:spcAft>
                <a:spcPts val="0"/>
              </a:spcAft>
              <a:buSzPts val="1400"/>
              <a:buChar char="◎"/>
            </a:pPr>
            <a:r>
              <a:rPr b="1" lang="en-US" sz="1400"/>
              <a:t>Possessing a Positive Attitude</a:t>
            </a:r>
            <a:endParaRPr/>
          </a:p>
          <a:p>
            <a:pPr indent="-317500" lvl="0" marL="457200" rtl="0" algn="l">
              <a:lnSpc>
                <a:spcPct val="100000"/>
              </a:lnSpc>
              <a:spcBef>
                <a:spcPts val="600"/>
              </a:spcBef>
              <a:spcAft>
                <a:spcPts val="0"/>
              </a:spcAft>
              <a:buSzPts val="1400"/>
              <a:buChar char="◎"/>
            </a:pPr>
            <a:r>
              <a:rPr b="1" lang="en-US" sz="1400"/>
              <a:t>Adaptability</a:t>
            </a:r>
            <a:endParaRPr/>
          </a:p>
          <a:p>
            <a:pPr indent="-317500" lvl="0" marL="457200" rtl="0" algn="l">
              <a:lnSpc>
                <a:spcPct val="100000"/>
              </a:lnSpc>
              <a:spcBef>
                <a:spcPts val="600"/>
              </a:spcBef>
              <a:spcAft>
                <a:spcPts val="0"/>
              </a:spcAft>
              <a:buSzPts val="1400"/>
              <a:buChar char="◎"/>
            </a:pPr>
            <a:r>
              <a:rPr b="1" lang="en-US" sz="1400"/>
              <a:t>Honesty and Integrity</a:t>
            </a:r>
            <a:endParaRPr/>
          </a:p>
        </p:txBody>
      </p:sp>
      <p:sp>
        <p:nvSpPr>
          <p:cNvPr id="240" name="Google Shape;240;p21"/>
          <p:cNvSpPr txBox="1"/>
          <p:nvPr>
            <p:ph type="title"/>
          </p:nvPr>
        </p:nvSpPr>
        <p:spPr>
          <a:xfrm>
            <a:off x="2126673" y="325582"/>
            <a:ext cx="6084702" cy="1224568"/>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US" sz="4000"/>
              <a:t>Examples of </a:t>
            </a:r>
            <a:br>
              <a:rPr lang="en-US" sz="4000"/>
            </a:br>
            <a:r>
              <a:rPr lang="en-US" sz="4000"/>
              <a:t>Good Work Ethics </a:t>
            </a:r>
            <a:endParaRPr sz="4000"/>
          </a:p>
        </p:txBody>
      </p:sp>
      <p:sp>
        <p:nvSpPr>
          <p:cNvPr id="241" name="Google Shape;241;p21"/>
          <p:cNvSpPr txBox="1"/>
          <p:nvPr>
            <p:ph idx="2" type="body"/>
          </p:nvPr>
        </p:nvSpPr>
        <p:spPr>
          <a:xfrm>
            <a:off x="5278582" y="1550150"/>
            <a:ext cx="2932767" cy="33759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Char char="◎"/>
            </a:pPr>
            <a:r>
              <a:rPr b="1" lang="en-US" sz="1400"/>
              <a:t>Cooperation and Teamwork</a:t>
            </a:r>
            <a:endParaRPr/>
          </a:p>
          <a:p>
            <a:pPr indent="-317500" lvl="0" marL="457200" rtl="0" algn="l">
              <a:lnSpc>
                <a:spcPct val="100000"/>
              </a:lnSpc>
              <a:spcBef>
                <a:spcPts val="600"/>
              </a:spcBef>
              <a:spcAft>
                <a:spcPts val="0"/>
              </a:spcAft>
              <a:buSzPts val="1400"/>
              <a:buChar char="◎"/>
            </a:pPr>
            <a:r>
              <a:rPr b="1" lang="en-US" sz="1400"/>
              <a:t>Organization and High Productivity</a:t>
            </a:r>
            <a:endParaRPr/>
          </a:p>
          <a:p>
            <a:pPr indent="-317500" lvl="0" marL="457200" rtl="0" algn="l">
              <a:lnSpc>
                <a:spcPct val="100000"/>
              </a:lnSpc>
              <a:spcBef>
                <a:spcPts val="600"/>
              </a:spcBef>
              <a:spcAft>
                <a:spcPts val="0"/>
              </a:spcAft>
              <a:buSzPts val="1400"/>
              <a:buChar char="◎"/>
            </a:pPr>
            <a:r>
              <a:rPr b="1" lang="en-US" sz="1400"/>
              <a:t>Determined to Succeed</a:t>
            </a:r>
            <a:endParaRPr/>
          </a:p>
          <a:p>
            <a:pPr indent="-317500" lvl="0" marL="457200" rtl="0" algn="l">
              <a:lnSpc>
                <a:spcPct val="100000"/>
              </a:lnSpc>
              <a:spcBef>
                <a:spcPts val="600"/>
              </a:spcBef>
              <a:spcAft>
                <a:spcPts val="0"/>
              </a:spcAft>
              <a:buSzPts val="1400"/>
              <a:buChar char="◎"/>
            </a:pPr>
            <a:r>
              <a:rPr b="1" lang="en-US" sz="1400"/>
              <a:t>Self–Motivated</a:t>
            </a:r>
            <a:endParaRPr b="1" sz="1400"/>
          </a:p>
          <a:p>
            <a:pPr indent="-317500" lvl="0" marL="457200" rtl="0" algn="l">
              <a:lnSpc>
                <a:spcPct val="100000"/>
              </a:lnSpc>
              <a:spcBef>
                <a:spcPts val="600"/>
              </a:spcBef>
              <a:spcAft>
                <a:spcPts val="0"/>
              </a:spcAft>
              <a:buSzPts val="1400"/>
              <a:buChar char="◎"/>
            </a:pPr>
            <a:r>
              <a:rPr b="1" lang="en-US" sz="1400"/>
              <a:t>Strong Self – Confidence</a:t>
            </a:r>
            <a:endParaRPr/>
          </a:p>
          <a:p>
            <a:pPr indent="0" lvl="0" marL="0" rtl="0" algn="l">
              <a:lnSpc>
                <a:spcPct val="100000"/>
              </a:lnSpc>
              <a:spcBef>
                <a:spcPts val="600"/>
              </a:spcBef>
              <a:spcAft>
                <a:spcPts val="0"/>
              </a:spcAft>
              <a:buSzPts val="1800"/>
              <a:buNone/>
            </a:pPr>
            <a:r>
              <a:t/>
            </a:r>
            <a:endParaRPr/>
          </a:p>
          <a:p>
            <a:pPr indent="-171450" lvl="0" marL="285750" rtl="0" algn="l">
              <a:lnSpc>
                <a:spcPct val="100000"/>
              </a:lnSpc>
              <a:spcBef>
                <a:spcPts val="600"/>
              </a:spcBef>
              <a:spcAft>
                <a:spcPts val="0"/>
              </a:spcAft>
              <a:buSzPts val="1800"/>
              <a:buNone/>
            </a:pPr>
            <a:r>
              <a:t/>
            </a:r>
            <a:endParaRPr/>
          </a:p>
        </p:txBody>
      </p:sp>
      <p:sp>
        <p:nvSpPr>
          <p:cNvPr id="242" name="Google Shape;242;p21"/>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22"/>
          <p:cNvSpPr txBox="1"/>
          <p:nvPr>
            <p:ph idx="1" type="body"/>
          </p:nvPr>
        </p:nvSpPr>
        <p:spPr>
          <a:xfrm>
            <a:off x="1517073" y="1550150"/>
            <a:ext cx="2245964" cy="33756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Char char="◎"/>
            </a:pPr>
            <a:r>
              <a:rPr b="1" lang="en-US"/>
              <a:t>Misusing company time</a:t>
            </a:r>
            <a:endParaRPr/>
          </a:p>
          <a:p>
            <a:pPr indent="-317500" lvl="0" marL="457200" rtl="0" algn="l">
              <a:lnSpc>
                <a:spcPct val="100000"/>
              </a:lnSpc>
              <a:spcBef>
                <a:spcPts val="600"/>
              </a:spcBef>
              <a:spcAft>
                <a:spcPts val="0"/>
              </a:spcAft>
              <a:buSzPts val="1400"/>
              <a:buChar char="◎"/>
            </a:pPr>
            <a:r>
              <a:rPr b="1" lang="en-US"/>
              <a:t>Abusive behavior</a:t>
            </a:r>
            <a:endParaRPr b="1"/>
          </a:p>
          <a:p>
            <a:pPr indent="-317500" lvl="0" marL="457200" rtl="0" algn="l">
              <a:lnSpc>
                <a:spcPct val="100000"/>
              </a:lnSpc>
              <a:spcBef>
                <a:spcPts val="600"/>
              </a:spcBef>
              <a:spcAft>
                <a:spcPts val="0"/>
              </a:spcAft>
              <a:buSzPts val="1400"/>
              <a:buChar char="◎"/>
            </a:pPr>
            <a:r>
              <a:rPr b="1" lang="en-US"/>
              <a:t>Employee theft</a:t>
            </a:r>
            <a:endParaRPr/>
          </a:p>
          <a:p>
            <a:pPr indent="-317500" lvl="0" marL="457200" rtl="0" algn="l">
              <a:lnSpc>
                <a:spcPct val="100000"/>
              </a:lnSpc>
              <a:spcBef>
                <a:spcPts val="600"/>
              </a:spcBef>
              <a:spcAft>
                <a:spcPts val="0"/>
              </a:spcAft>
              <a:buSzPts val="1400"/>
              <a:buChar char="◎"/>
            </a:pPr>
            <a:r>
              <a:rPr b="1" lang="en-US"/>
              <a:t>Lying to employees</a:t>
            </a:r>
            <a:endParaRPr b="1"/>
          </a:p>
          <a:p>
            <a:pPr indent="-317500" lvl="0" marL="457200" rtl="0" algn="l">
              <a:lnSpc>
                <a:spcPct val="100000"/>
              </a:lnSpc>
              <a:spcBef>
                <a:spcPts val="600"/>
              </a:spcBef>
              <a:spcAft>
                <a:spcPts val="0"/>
              </a:spcAft>
              <a:buSzPts val="1400"/>
              <a:buChar char="◎"/>
            </a:pPr>
            <a:r>
              <a:rPr b="1" lang="en-US"/>
              <a:t>Violating company internet policies</a:t>
            </a:r>
            <a:endParaRPr b="1"/>
          </a:p>
        </p:txBody>
      </p:sp>
      <p:sp>
        <p:nvSpPr>
          <p:cNvPr id="248" name="Google Shape;248;p22"/>
          <p:cNvSpPr txBox="1"/>
          <p:nvPr>
            <p:ph idx="2" type="body"/>
          </p:nvPr>
        </p:nvSpPr>
        <p:spPr>
          <a:xfrm>
            <a:off x="4162262" y="1550150"/>
            <a:ext cx="1899101" cy="337560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0"/>
              </a:spcBef>
              <a:spcAft>
                <a:spcPts val="0"/>
              </a:spcAft>
              <a:buSzPts val="1400"/>
              <a:buChar char="◎"/>
            </a:pPr>
            <a:r>
              <a:rPr b="1" lang="en-US"/>
              <a:t>Profanity</a:t>
            </a:r>
            <a:endParaRPr/>
          </a:p>
          <a:p>
            <a:pPr indent="-285750" lvl="0" marL="285750" rtl="0" algn="l">
              <a:lnSpc>
                <a:spcPct val="100000"/>
              </a:lnSpc>
              <a:spcBef>
                <a:spcPts val="600"/>
              </a:spcBef>
              <a:spcAft>
                <a:spcPts val="0"/>
              </a:spcAft>
              <a:buSzPts val="1400"/>
              <a:buChar char="◎"/>
            </a:pPr>
            <a:r>
              <a:rPr b="1" lang="en-US"/>
              <a:t>Procrastination</a:t>
            </a:r>
            <a:endParaRPr/>
          </a:p>
          <a:p>
            <a:pPr indent="-285750" lvl="0" marL="285750" rtl="0" algn="l">
              <a:lnSpc>
                <a:spcPct val="100000"/>
              </a:lnSpc>
              <a:spcBef>
                <a:spcPts val="600"/>
              </a:spcBef>
              <a:spcAft>
                <a:spcPts val="0"/>
              </a:spcAft>
              <a:buSzPts val="1400"/>
              <a:buChar char="◎"/>
            </a:pPr>
            <a:r>
              <a:rPr b="1" lang="en-US"/>
              <a:t>Negativity</a:t>
            </a:r>
            <a:endParaRPr/>
          </a:p>
          <a:p>
            <a:pPr indent="-285750" lvl="0" marL="285750" rtl="0" algn="l">
              <a:lnSpc>
                <a:spcPct val="100000"/>
              </a:lnSpc>
              <a:spcBef>
                <a:spcPts val="600"/>
              </a:spcBef>
              <a:spcAft>
                <a:spcPts val="0"/>
              </a:spcAft>
              <a:buSzPts val="1400"/>
              <a:buChar char="◎"/>
            </a:pPr>
            <a:r>
              <a:rPr b="1" lang="en-US"/>
              <a:t>Tardiness</a:t>
            </a:r>
            <a:endParaRPr/>
          </a:p>
          <a:p>
            <a:pPr indent="-285750" lvl="0" marL="285750" rtl="0" algn="l">
              <a:lnSpc>
                <a:spcPct val="100000"/>
              </a:lnSpc>
              <a:spcBef>
                <a:spcPts val="600"/>
              </a:spcBef>
              <a:spcAft>
                <a:spcPts val="0"/>
              </a:spcAft>
              <a:buSzPts val="1400"/>
              <a:buChar char="◎"/>
            </a:pPr>
            <a:r>
              <a:rPr b="1" lang="en-US"/>
              <a:t>Poor e-mail communication</a:t>
            </a:r>
            <a:endParaRPr/>
          </a:p>
          <a:p>
            <a:pPr indent="0" lvl="0" marL="0" rtl="0" algn="l">
              <a:lnSpc>
                <a:spcPct val="100000"/>
              </a:lnSpc>
              <a:spcBef>
                <a:spcPts val="600"/>
              </a:spcBef>
              <a:spcAft>
                <a:spcPts val="0"/>
              </a:spcAft>
              <a:buSzPts val="1400"/>
              <a:buNone/>
            </a:pPr>
            <a:r>
              <a:t/>
            </a:r>
            <a:endParaRPr b="1"/>
          </a:p>
          <a:p>
            <a:pPr indent="-196850" lvl="0" marL="285750" rtl="0" algn="l">
              <a:lnSpc>
                <a:spcPct val="100000"/>
              </a:lnSpc>
              <a:spcBef>
                <a:spcPts val="600"/>
              </a:spcBef>
              <a:spcAft>
                <a:spcPts val="0"/>
              </a:spcAft>
              <a:buSzPts val="1400"/>
              <a:buNone/>
            </a:pPr>
            <a:r>
              <a:t/>
            </a:r>
            <a:endParaRPr/>
          </a:p>
        </p:txBody>
      </p:sp>
      <p:sp>
        <p:nvSpPr>
          <p:cNvPr id="249" name="Google Shape;249;p22"/>
          <p:cNvSpPr txBox="1"/>
          <p:nvPr>
            <p:ph idx="3" type="body"/>
          </p:nvPr>
        </p:nvSpPr>
        <p:spPr>
          <a:xfrm>
            <a:off x="6510871" y="1550150"/>
            <a:ext cx="1940402" cy="337560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0"/>
              </a:spcBef>
              <a:spcAft>
                <a:spcPts val="0"/>
              </a:spcAft>
              <a:buSzPts val="1400"/>
              <a:buChar char="◎"/>
            </a:pPr>
            <a:r>
              <a:rPr b="1" lang="en-US"/>
              <a:t>Being distracted</a:t>
            </a:r>
            <a:endParaRPr/>
          </a:p>
          <a:p>
            <a:pPr indent="-285750" lvl="0" marL="285750" rtl="0" algn="l">
              <a:lnSpc>
                <a:spcPct val="100000"/>
              </a:lnSpc>
              <a:spcBef>
                <a:spcPts val="600"/>
              </a:spcBef>
              <a:spcAft>
                <a:spcPts val="0"/>
              </a:spcAft>
              <a:buSzPts val="1400"/>
              <a:buChar char="◎"/>
            </a:pPr>
            <a:r>
              <a:rPr b="1" lang="en-US"/>
              <a:t>Bad body language habits</a:t>
            </a:r>
            <a:endParaRPr/>
          </a:p>
          <a:p>
            <a:pPr indent="-285750" lvl="0" marL="285750" rtl="0" algn="l">
              <a:lnSpc>
                <a:spcPct val="100000"/>
              </a:lnSpc>
              <a:spcBef>
                <a:spcPts val="600"/>
              </a:spcBef>
              <a:spcAft>
                <a:spcPts val="0"/>
              </a:spcAft>
              <a:buSzPts val="1400"/>
              <a:buChar char="◎"/>
            </a:pPr>
            <a:r>
              <a:rPr b="1" lang="en-US"/>
              <a:t>Poor grammar</a:t>
            </a:r>
            <a:endParaRPr/>
          </a:p>
          <a:p>
            <a:pPr indent="-285750" lvl="0" marL="285750" rtl="0" algn="l">
              <a:lnSpc>
                <a:spcPct val="100000"/>
              </a:lnSpc>
              <a:spcBef>
                <a:spcPts val="600"/>
              </a:spcBef>
              <a:spcAft>
                <a:spcPts val="0"/>
              </a:spcAft>
              <a:buSzPts val="1400"/>
              <a:buChar char="◎"/>
            </a:pPr>
            <a:r>
              <a:rPr b="1" lang="en-US"/>
              <a:t>Lack of manners</a:t>
            </a:r>
            <a:endParaRPr/>
          </a:p>
          <a:p>
            <a:pPr indent="-285750" lvl="0" marL="285750" rtl="0" algn="l">
              <a:lnSpc>
                <a:spcPct val="100000"/>
              </a:lnSpc>
              <a:spcBef>
                <a:spcPts val="600"/>
              </a:spcBef>
              <a:spcAft>
                <a:spcPts val="0"/>
              </a:spcAft>
              <a:buSzPts val="1400"/>
              <a:buChar char="◎"/>
            </a:pPr>
            <a:r>
              <a:rPr b="1" lang="en-US"/>
              <a:t>Not interacting with others</a:t>
            </a:r>
            <a:endParaRPr/>
          </a:p>
          <a:p>
            <a:pPr indent="0" lvl="0" marL="0" rtl="0" algn="l">
              <a:lnSpc>
                <a:spcPct val="100000"/>
              </a:lnSpc>
              <a:spcBef>
                <a:spcPts val="600"/>
              </a:spcBef>
              <a:spcAft>
                <a:spcPts val="0"/>
              </a:spcAft>
              <a:buSzPts val="1400"/>
              <a:buNone/>
            </a:pPr>
            <a:r>
              <a:t/>
            </a:r>
            <a:endParaRPr/>
          </a:p>
        </p:txBody>
      </p:sp>
      <p:sp>
        <p:nvSpPr>
          <p:cNvPr id="250" name="Google Shape;250;p22"/>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51" name="Google Shape;251;p22"/>
          <p:cNvSpPr txBox="1"/>
          <p:nvPr>
            <p:ph type="title"/>
          </p:nvPr>
        </p:nvSpPr>
        <p:spPr>
          <a:xfrm>
            <a:off x="2376055" y="325582"/>
            <a:ext cx="4689763" cy="1224568"/>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US" sz="4000"/>
              <a:t>Examples of </a:t>
            </a:r>
            <a:br>
              <a:rPr lang="en-US" sz="4000"/>
            </a:br>
            <a:r>
              <a:rPr lang="en-US" sz="4000"/>
              <a:t>Bad Work Ethics </a:t>
            </a:r>
            <a:endParaRPr sz="4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10"/>
          <p:cNvSpPr txBox="1"/>
          <p:nvPr>
            <p:ph idx="4294967295" type="ctrTitle"/>
          </p:nvPr>
        </p:nvSpPr>
        <p:spPr>
          <a:xfrm>
            <a:off x="685800" y="290945"/>
            <a:ext cx="7772400" cy="838142"/>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Nixie One"/>
              <a:buNone/>
            </a:pPr>
            <a:r>
              <a:rPr b="1" i="0" lang="en-US" sz="4800" u="none" cap="none" strike="noStrike">
                <a:solidFill>
                  <a:srgbClr val="00ACC3"/>
                </a:solidFill>
                <a:latin typeface="Varela Round"/>
                <a:ea typeface="Varela Round"/>
                <a:cs typeface="Varela Round"/>
                <a:sym typeface="Varela Round"/>
              </a:rPr>
              <a:t>Trade &amp; Industrial (T&amp;I)</a:t>
            </a:r>
            <a:endParaRPr b="1" i="0" sz="4800" u="none" cap="none" strike="noStrike">
              <a:solidFill>
                <a:srgbClr val="00ACC3"/>
              </a:solidFill>
              <a:latin typeface="Varela Round"/>
              <a:ea typeface="Varela Round"/>
              <a:cs typeface="Varela Round"/>
              <a:sym typeface="Varela Round"/>
            </a:endParaRPr>
          </a:p>
        </p:txBody>
      </p:sp>
      <p:sp>
        <p:nvSpPr>
          <p:cNvPr id="151" name="Google Shape;151;p10"/>
          <p:cNvSpPr txBox="1"/>
          <p:nvPr>
            <p:ph idx="4294967295" type="body"/>
          </p:nvPr>
        </p:nvSpPr>
        <p:spPr>
          <a:xfrm>
            <a:off x="1275150" y="1039030"/>
            <a:ext cx="6593700" cy="2854956"/>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chemeClr val="dk2"/>
              </a:buClr>
              <a:buSzPts val="1800"/>
              <a:buFont typeface="Noto Sans Symbols"/>
              <a:buChar char="▪"/>
            </a:pPr>
            <a:r>
              <a:rPr lang="en-US" sz="1800">
                <a:solidFill>
                  <a:schemeClr val="dk2"/>
                </a:solidFill>
              </a:rPr>
              <a:t>What is it?</a:t>
            </a:r>
            <a:endParaRPr/>
          </a:p>
          <a:p>
            <a:pPr indent="-381000" lvl="1" marL="914400" rtl="0" algn="l">
              <a:lnSpc>
                <a:spcPct val="100000"/>
              </a:lnSpc>
              <a:spcBef>
                <a:spcPts val="0"/>
              </a:spcBef>
              <a:spcAft>
                <a:spcPts val="0"/>
              </a:spcAft>
              <a:buClr>
                <a:schemeClr val="dk2"/>
              </a:buClr>
              <a:buSzPts val="1800"/>
              <a:buFont typeface="Noto Sans Symbols"/>
              <a:buChar char="▪"/>
            </a:pPr>
            <a:r>
              <a:rPr lang="en-US" sz="1400"/>
              <a:t>prepares people for careers in a variety of trades, including carpentry, masonry, electrical and construction management; automotive technology; heating, ventilation and air conditioning systems; computer-aided drafting and manufacturing; and cosmetology.</a:t>
            </a:r>
            <a:r>
              <a:rPr lang="en-US" sz="1600"/>
              <a:t> </a:t>
            </a:r>
            <a:endParaRPr/>
          </a:p>
          <a:p>
            <a:pPr indent="-381000" lvl="0" marL="457200" rtl="0" algn="l">
              <a:lnSpc>
                <a:spcPct val="100000"/>
              </a:lnSpc>
              <a:spcBef>
                <a:spcPts val="0"/>
              </a:spcBef>
              <a:spcAft>
                <a:spcPts val="0"/>
              </a:spcAft>
              <a:buClr>
                <a:schemeClr val="dk2"/>
              </a:buClr>
              <a:buSzPts val="1800"/>
              <a:buFont typeface="Noto Sans Symbols"/>
              <a:buChar char="▪"/>
            </a:pPr>
            <a:r>
              <a:rPr lang="en-US" sz="1800">
                <a:solidFill>
                  <a:schemeClr val="dk2"/>
                </a:solidFill>
              </a:rPr>
              <a:t>What types of jobs can you get?</a:t>
            </a:r>
            <a:endParaRPr/>
          </a:p>
          <a:p>
            <a:pPr indent="-381000" lvl="1" marL="914400" rtl="0" algn="l">
              <a:lnSpc>
                <a:spcPct val="100000"/>
              </a:lnSpc>
              <a:spcBef>
                <a:spcPts val="0"/>
              </a:spcBef>
              <a:spcAft>
                <a:spcPts val="0"/>
              </a:spcAft>
              <a:buClr>
                <a:schemeClr val="dk2"/>
              </a:buClr>
              <a:buSzPts val="1800"/>
              <a:buFont typeface="Noto Sans Symbols"/>
              <a:buChar char="▪"/>
            </a:pPr>
            <a:r>
              <a:rPr lang="en-US" sz="1400"/>
              <a:t>Construction Manager, Rotary Drill Operator, Boilermaker, Pile-Driver Operator, Plumber, Pipefitter, Electrician, Elevator Installer/Repairer, Crain Operator, Wind Turbine Technician, Brick Mason, Carpenter, HVAC Technician, and Welder</a:t>
            </a:r>
            <a:endParaRPr sz="1400">
              <a:solidFill>
                <a:schemeClr val="dk2"/>
              </a:solidFill>
            </a:endParaRPr>
          </a:p>
          <a:p>
            <a:pPr indent="-381000" lvl="0" marL="457200" rtl="0" algn="l">
              <a:lnSpc>
                <a:spcPct val="100000"/>
              </a:lnSpc>
              <a:spcBef>
                <a:spcPts val="0"/>
              </a:spcBef>
              <a:spcAft>
                <a:spcPts val="0"/>
              </a:spcAft>
              <a:buClr>
                <a:schemeClr val="dk2"/>
              </a:buClr>
              <a:buSzPts val="1800"/>
              <a:buFont typeface="Noto Sans Symbols"/>
              <a:buChar char="▪"/>
            </a:pPr>
            <a:r>
              <a:rPr lang="en-US" sz="1800">
                <a:solidFill>
                  <a:schemeClr val="dk2"/>
                </a:solidFill>
              </a:rPr>
              <a:t>What is the median salary?</a:t>
            </a:r>
            <a:endParaRPr/>
          </a:p>
          <a:p>
            <a:pPr indent="-381000" lvl="1" marL="914400" rtl="0" algn="l">
              <a:lnSpc>
                <a:spcPct val="100000"/>
              </a:lnSpc>
              <a:spcBef>
                <a:spcPts val="0"/>
              </a:spcBef>
              <a:spcAft>
                <a:spcPts val="0"/>
              </a:spcAft>
              <a:buClr>
                <a:schemeClr val="dk2"/>
              </a:buClr>
              <a:buSzPts val="1800"/>
              <a:buFont typeface="Noto Sans Symbols"/>
              <a:buChar char="▪"/>
            </a:pPr>
            <a:r>
              <a:rPr lang="en-US" sz="1400"/>
              <a:t>$49,400</a:t>
            </a:r>
            <a:endParaRPr sz="1400"/>
          </a:p>
        </p:txBody>
      </p:sp>
      <p:sp>
        <p:nvSpPr>
          <p:cNvPr id="152" name="Google Shape;152;p10"/>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11"/>
          <p:cNvSpPr txBox="1"/>
          <p:nvPr>
            <p:ph type="title"/>
          </p:nvPr>
        </p:nvSpPr>
        <p:spPr>
          <a:xfrm>
            <a:off x="2935875" y="909050"/>
            <a:ext cx="5275500" cy="641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US" sz="3200"/>
              <a:t>Trade and Industrial Salary Snapshot</a:t>
            </a:r>
            <a:endParaRPr sz="3200"/>
          </a:p>
        </p:txBody>
      </p:sp>
      <p:sp>
        <p:nvSpPr>
          <p:cNvPr id="158" name="Google Shape;158;p11"/>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aphicFrame>
        <p:nvGraphicFramePr>
          <p:cNvPr id="159" name="Google Shape;159;p11"/>
          <p:cNvGraphicFramePr/>
          <p:nvPr/>
        </p:nvGraphicFramePr>
        <p:xfrm>
          <a:off x="2854036" y="1669472"/>
          <a:ext cx="3000000" cy="3000000"/>
        </p:xfrm>
        <a:graphic>
          <a:graphicData uri="http://schemas.openxmlformats.org/drawingml/2006/table">
            <a:tbl>
              <a:tblPr bandRow="1" firstRow="1">
                <a:noFill/>
                <a:tableStyleId>{DEE9D980-AB41-4094-8537-9DB35809FF8D}</a:tableStyleId>
              </a:tblPr>
              <a:tblGrid>
                <a:gridCol w="2095500"/>
                <a:gridCol w="2095500"/>
              </a:tblGrid>
              <a:tr h="348500">
                <a:tc>
                  <a:txBody>
                    <a:bodyPr/>
                    <a:lstStyle/>
                    <a:p>
                      <a:pPr indent="0" lvl="0" marL="0" marR="0" rtl="0" algn="ctr">
                        <a:lnSpc>
                          <a:spcPct val="100000"/>
                        </a:lnSpc>
                        <a:spcBef>
                          <a:spcPts val="0"/>
                        </a:spcBef>
                        <a:spcAft>
                          <a:spcPts val="0"/>
                        </a:spcAft>
                        <a:buNone/>
                      </a:pPr>
                      <a:r>
                        <a:rPr lang="en-US" sz="1800" u="none" cap="none" strike="noStrike">
                          <a:solidFill>
                            <a:schemeClr val="lt1"/>
                          </a:solidFill>
                        </a:rPr>
                        <a:t>Job</a:t>
                      </a:r>
                      <a:endParaRPr sz="1800" u="none" cap="none" strike="noStrike">
                        <a:solidFill>
                          <a:schemeClr val="lt1"/>
                        </a:solidFill>
                      </a:endParaRPr>
                    </a:p>
                  </a:txBody>
                  <a:tcPr marT="45725" marB="45725" marR="91450" marL="91450">
                    <a:solidFill>
                      <a:srgbClr val="7AC460"/>
                    </a:solidFill>
                  </a:tcPr>
                </a:tc>
                <a:tc>
                  <a:txBody>
                    <a:bodyPr/>
                    <a:lstStyle/>
                    <a:p>
                      <a:pPr indent="0" lvl="0" marL="0" marR="0" rtl="0" algn="ctr">
                        <a:lnSpc>
                          <a:spcPct val="100000"/>
                        </a:lnSpc>
                        <a:spcBef>
                          <a:spcPts val="0"/>
                        </a:spcBef>
                        <a:spcAft>
                          <a:spcPts val="0"/>
                        </a:spcAft>
                        <a:buNone/>
                      </a:pPr>
                      <a:r>
                        <a:rPr lang="en-US" sz="1800" u="none" cap="none" strike="noStrike">
                          <a:solidFill>
                            <a:schemeClr val="lt1"/>
                          </a:solidFill>
                        </a:rPr>
                        <a:t>Starting Salary</a:t>
                      </a:r>
                      <a:endParaRPr sz="1800" u="none" cap="none" strike="noStrike">
                        <a:solidFill>
                          <a:schemeClr val="lt1"/>
                        </a:solidFill>
                      </a:endParaRPr>
                    </a:p>
                  </a:txBody>
                  <a:tcPr marT="45725" marB="45725" marR="91450" marL="91450">
                    <a:solidFill>
                      <a:srgbClr val="7AC460"/>
                    </a:solidFill>
                  </a:tcPr>
                </a:tc>
              </a:tr>
              <a:tr h="370850">
                <a:tc>
                  <a:txBody>
                    <a:bodyPr/>
                    <a:lstStyle/>
                    <a:p>
                      <a:pPr indent="0" lvl="0" marL="0" marR="0" rtl="0" algn="l">
                        <a:lnSpc>
                          <a:spcPct val="100000"/>
                        </a:lnSpc>
                        <a:spcBef>
                          <a:spcPts val="0"/>
                        </a:spcBef>
                        <a:spcAft>
                          <a:spcPts val="0"/>
                        </a:spcAft>
                        <a:buNone/>
                      </a:pPr>
                      <a:r>
                        <a:rPr lang="en-US" sz="1400" u="none" cap="none" strike="noStrike"/>
                        <a:t>Project Manager</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$60,000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Brick Mason</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$51,740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Electrician</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$47,784</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Pipefitter</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$54,884</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Welder</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$39,446</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HVAC Technician</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$46,420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Sheet Metal Fabricator</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$48,836</a:t>
                      </a:r>
                      <a:endParaRPr sz="1400" u="none" cap="none" strike="noStrike"/>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2"/>
          <p:cNvSpPr txBox="1"/>
          <p:nvPr/>
        </p:nvSpPr>
        <p:spPr>
          <a:xfrm>
            <a:off x="3050274" y="505689"/>
            <a:ext cx="3156561" cy="888123"/>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00ACC3"/>
                </a:solidFill>
                <a:latin typeface="Varela Round"/>
                <a:ea typeface="Varela Round"/>
                <a:cs typeface="Varela Round"/>
                <a:sym typeface="Varela Round"/>
              </a:rPr>
              <a:t>Carpentry</a:t>
            </a:r>
            <a:endParaRPr b="1" i="0" sz="4800" u="none" cap="none" strike="noStrike">
              <a:solidFill>
                <a:srgbClr val="00ACC3"/>
              </a:solidFill>
              <a:latin typeface="Varela Round"/>
              <a:ea typeface="Varela Round"/>
              <a:cs typeface="Varela Round"/>
              <a:sym typeface="Varela Round"/>
            </a:endParaRPr>
          </a:p>
        </p:txBody>
      </p:sp>
      <p:sp>
        <p:nvSpPr>
          <p:cNvPr id="165" name="Google Shape;165;p12"/>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66" name="Google Shape;166;p12"/>
          <p:cNvSpPr txBox="1"/>
          <p:nvPr/>
        </p:nvSpPr>
        <p:spPr>
          <a:xfrm>
            <a:off x="1275150" y="1253836"/>
            <a:ext cx="6593700" cy="3429862"/>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chemeClr val="dk2"/>
                </a:solidFill>
                <a:latin typeface="Varela Round"/>
                <a:ea typeface="Varela Round"/>
                <a:cs typeface="Varela Round"/>
                <a:sym typeface="Varela Round"/>
              </a:rPr>
              <a:t>What is it?</a:t>
            </a:r>
            <a:endParaRPr/>
          </a:p>
          <a:p>
            <a:pPr indent="-381000" lvl="1" marL="9144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rgbClr val="617A86"/>
                </a:solidFill>
                <a:latin typeface="Varela Round"/>
                <a:ea typeface="Varela Round"/>
                <a:cs typeface="Varela Round"/>
                <a:sym typeface="Varela Round"/>
              </a:rPr>
              <a:t>is a skilled trade and a craft in which the primary work performed is the cutting, shaping and installation of building materials during the construction of buildings, ships, timber bridges, concrete formwork</a:t>
            </a:r>
            <a:endParaRPr/>
          </a:p>
          <a:p>
            <a:pPr indent="0" lvl="1" marL="533400" marR="0" rtl="0" algn="l">
              <a:lnSpc>
                <a:spcPct val="100000"/>
              </a:lnSpc>
              <a:spcBef>
                <a:spcPts val="0"/>
              </a:spcBef>
              <a:spcAft>
                <a:spcPts val="0"/>
              </a:spcAft>
              <a:buClr>
                <a:schemeClr val="dk2"/>
              </a:buClr>
              <a:buSzPts val="1800"/>
              <a:buFont typeface="Varela Round"/>
              <a:buNone/>
            </a:pPr>
            <a:r>
              <a:t/>
            </a:r>
            <a:endParaRPr b="0" i="0" sz="1400" u="none" cap="none" strike="noStrike">
              <a:solidFill>
                <a:schemeClr val="dk2"/>
              </a:solidFill>
              <a:latin typeface="Varela Round"/>
              <a:ea typeface="Varela Round"/>
              <a:cs typeface="Varela Round"/>
              <a:sym typeface="Varela Round"/>
            </a:endParaRPr>
          </a:p>
          <a:p>
            <a:pPr indent="-381000" lvl="0" marL="4572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chemeClr val="dk2"/>
                </a:solidFill>
                <a:latin typeface="Varela Round"/>
                <a:ea typeface="Varela Round"/>
                <a:cs typeface="Varela Round"/>
                <a:sym typeface="Varela Round"/>
              </a:rPr>
              <a:t>What types of jobs can you get?</a:t>
            </a:r>
            <a:endParaRPr/>
          </a:p>
          <a:p>
            <a:pPr indent="-381000" lvl="1" marL="9144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rgbClr val="617A86"/>
                </a:solidFill>
                <a:latin typeface="Varela Round"/>
                <a:ea typeface="Varela Round"/>
                <a:cs typeface="Varela Round"/>
                <a:sym typeface="Varela Round"/>
              </a:rPr>
              <a:t>Construction and Building Inspectors, Construction Laborers and Helpers, Drywall and Ceiling Tile Installers, and Tapers, Flooring Installers and Tile and Marble Setters, General Maintenance and Repair Workers, Insulation Workers, Roofers, and Solar Photovoltaic Installers</a:t>
            </a:r>
            <a:endParaRPr/>
          </a:p>
          <a:p>
            <a:pPr indent="0" lvl="1" marL="533400" marR="0" rtl="0" algn="l">
              <a:lnSpc>
                <a:spcPct val="100000"/>
              </a:lnSpc>
              <a:spcBef>
                <a:spcPts val="0"/>
              </a:spcBef>
              <a:spcAft>
                <a:spcPts val="0"/>
              </a:spcAft>
              <a:buClr>
                <a:schemeClr val="dk2"/>
              </a:buClr>
              <a:buSzPts val="1800"/>
              <a:buFont typeface="Varela Round"/>
              <a:buNone/>
            </a:pPr>
            <a:r>
              <a:t/>
            </a:r>
            <a:endParaRPr b="0" i="0" sz="1400" u="none" cap="none" strike="noStrike">
              <a:solidFill>
                <a:schemeClr val="dk2"/>
              </a:solidFill>
              <a:latin typeface="Varela Round"/>
              <a:ea typeface="Varela Round"/>
              <a:cs typeface="Varela Round"/>
              <a:sym typeface="Varela Round"/>
            </a:endParaRPr>
          </a:p>
          <a:p>
            <a:pPr indent="-381000" lvl="0" marL="4572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chemeClr val="dk2"/>
                </a:solidFill>
                <a:latin typeface="Varela Round"/>
                <a:ea typeface="Varela Round"/>
                <a:cs typeface="Varela Round"/>
                <a:sym typeface="Varela Round"/>
              </a:rPr>
              <a:t>What is the median salary?</a:t>
            </a:r>
            <a:endParaRPr/>
          </a:p>
          <a:p>
            <a:pPr indent="-381000" lvl="1" marL="9144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rgbClr val="617A86"/>
                </a:solidFill>
                <a:latin typeface="Varela Round"/>
                <a:ea typeface="Varela Round"/>
                <a:cs typeface="Varela Round"/>
                <a:sym typeface="Varela Round"/>
              </a:rPr>
              <a:t>$52,000</a:t>
            </a:r>
            <a:endParaRPr b="0" i="0" sz="1400" u="none" cap="none" strike="noStrike">
              <a:solidFill>
                <a:srgbClr val="617A86"/>
              </a:solidFill>
              <a:latin typeface="Varela Round"/>
              <a:ea typeface="Varela Round"/>
              <a:cs typeface="Varela Round"/>
              <a:sym typeface="Varela Round"/>
            </a:endParaRPr>
          </a:p>
        </p:txBody>
      </p:sp>
      <p:pic>
        <p:nvPicPr>
          <p:cNvPr descr="Image result for carpentry" id="167" name="Google Shape;167;p12"/>
          <p:cNvPicPr preferRelativeResize="0"/>
          <p:nvPr/>
        </p:nvPicPr>
        <p:blipFill rotWithShape="1">
          <a:blip r:embed="rId3">
            <a:alphaModFix/>
          </a:blip>
          <a:srcRect b="0" l="0" r="0" t="0"/>
          <a:stretch/>
        </p:blipFill>
        <p:spPr>
          <a:xfrm>
            <a:off x="5662757" y="4101286"/>
            <a:ext cx="1271444" cy="8460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13"/>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73" name="Google Shape;173;p13"/>
          <p:cNvSpPr txBox="1"/>
          <p:nvPr/>
        </p:nvSpPr>
        <p:spPr>
          <a:xfrm>
            <a:off x="1275150" y="1828742"/>
            <a:ext cx="6593700" cy="2854956"/>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chemeClr val="dk2"/>
                </a:solidFill>
                <a:latin typeface="Varela Round"/>
                <a:ea typeface="Varela Round"/>
                <a:cs typeface="Varela Round"/>
                <a:sym typeface="Varela Round"/>
              </a:rPr>
              <a:t>What is it?</a:t>
            </a:r>
            <a:endParaRPr/>
          </a:p>
          <a:p>
            <a:pPr indent="-381000" lvl="1" marL="9144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rgbClr val="617A86"/>
                </a:solidFill>
                <a:latin typeface="Varela Round"/>
                <a:ea typeface="Varela Round"/>
                <a:cs typeface="Varela Round"/>
                <a:sym typeface="Varela Round"/>
              </a:rPr>
              <a:t>a built-up construction or combination of building units or materials of clay, shale, concrete, glass, gypsum, stone or other approved units bonded together with or without mortar or grout or other accepted methods of joining</a:t>
            </a:r>
            <a:endParaRPr/>
          </a:p>
          <a:p>
            <a:pPr indent="0" lvl="1" marL="533400" marR="0" rtl="0" algn="l">
              <a:lnSpc>
                <a:spcPct val="100000"/>
              </a:lnSpc>
              <a:spcBef>
                <a:spcPts val="0"/>
              </a:spcBef>
              <a:spcAft>
                <a:spcPts val="0"/>
              </a:spcAft>
              <a:buClr>
                <a:schemeClr val="dk2"/>
              </a:buClr>
              <a:buSzPts val="1800"/>
              <a:buFont typeface="Varela Round"/>
              <a:buNone/>
            </a:pPr>
            <a:r>
              <a:t/>
            </a:r>
            <a:endParaRPr b="0" i="0" sz="1400" u="none" cap="none" strike="noStrike">
              <a:solidFill>
                <a:schemeClr val="dk2"/>
              </a:solidFill>
              <a:latin typeface="Varela Round"/>
              <a:ea typeface="Varela Round"/>
              <a:cs typeface="Varela Round"/>
              <a:sym typeface="Varela Round"/>
            </a:endParaRPr>
          </a:p>
          <a:p>
            <a:pPr indent="-381000" lvl="0" marL="4572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chemeClr val="dk2"/>
                </a:solidFill>
                <a:latin typeface="Varela Round"/>
                <a:ea typeface="Varela Round"/>
                <a:cs typeface="Varela Round"/>
                <a:sym typeface="Varela Round"/>
              </a:rPr>
              <a:t>What types of jobs can you get?</a:t>
            </a:r>
            <a:endParaRPr/>
          </a:p>
          <a:p>
            <a:pPr indent="-381000" lvl="1" marL="9144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rgbClr val="617A86"/>
                </a:solidFill>
                <a:latin typeface="Varela Round"/>
                <a:ea typeface="Varela Round"/>
                <a:cs typeface="Varela Round"/>
                <a:sym typeface="Varela Round"/>
              </a:rPr>
              <a:t>Brickmason, Blocklayer, Bricklayer, and Stonemason</a:t>
            </a:r>
            <a:endParaRPr/>
          </a:p>
          <a:p>
            <a:pPr indent="-381000" lvl="2" marL="13716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rgbClr val="617A86"/>
                </a:solidFill>
                <a:latin typeface="Varela Round"/>
                <a:ea typeface="Varela Round"/>
                <a:cs typeface="Varela Round"/>
                <a:sym typeface="Varela Round"/>
              </a:rPr>
              <a:t>Build walkways, fences, walls, patios, decks, bridges, pillars, etc.</a:t>
            </a:r>
            <a:endParaRPr/>
          </a:p>
          <a:p>
            <a:pPr indent="0" lvl="2" marL="990600" marR="0" rtl="0" algn="l">
              <a:lnSpc>
                <a:spcPct val="100000"/>
              </a:lnSpc>
              <a:spcBef>
                <a:spcPts val="0"/>
              </a:spcBef>
              <a:spcAft>
                <a:spcPts val="0"/>
              </a:spcAft>
              <a:buClr>
                <a:schemeClr val="dk2"/>
              </a:buClr>
              <a:buSzPts val="1800"/>
              <a:buFont typeface="Varela Round"/>
              <a:buNone/>
            </a:pPr>
            <a:r>
              <a:t/>
            </a:r>
            <a:endParaRPr b="0" i="0" sz="1400" u="none" cap="none" strike="noStrike">
              <a:solidFill>
                <a:srgbClr val="617A86"/>
              </a:solidFill>
              <a:latin typeface="Varela Round"/>
              <a:ea typeface="Varela Round"/>
              <a:cs typeface="Varela Round"/>
              <a:sym typeface="Varela Round"/>
            </a:endParaRPr>
          </a:p>
          <a:p>
            <a:pPr indent="-381000" lvl="0" marL="4572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chemeClr val="dk2"/>
                </a:solidFill>
                <a:latin typeface="Varela Round"/>
                <a:ea typeface="Varela Round"/>
                <a:cs typeface="Varela Round"/>
                <a:sym typeface="Varela Round"/>
              </a:rPr>
              <a:t>What is the median salary?</a:t>
            </a:r>
            <a:endParaRPr/>
          </a:p>
          <a:p>
            <a:pPr indent="-381000" lvl="1" marL="9144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rgbClr val="617A86"/>
                </a:solidFill>
                <a:latin typeface="Varela Round"/>
                <a:ea typeface="Varela Round"/>
                <a:cs typeface="Varela Round"/>
                <a:sym typeface="Varela Round"/>
              </a:rPr>
              <a:t>$53,672</a:t>
            </a:r>
            <a:endParaRPr b="0" i="0" sz="1400" u="none" cap="none" strike="noStrike">
              <a:solidFill>
                <a:srgbClr val="617A86"/>
              </a:solidFill>
              <a:latin typeface="Varela Round"/>
              <a:ea typeface="Varela Round"/>
              <a:cs typeface="Varela Round"/>
              <a:sym typeface="Varela Round"/>
            </a:endParaRPr>
          </a:p>
        </p:txBody>
      </p:sp>
      <p:sp>
        <p:nvSpPr>
          <p:cNvPr id="174" name="Google Shape;174;p13"/>
          <p:cNvSpPr txBox="1"/>
          <p:nvPr/>
        </p:nvSpPr>
        <p:spPr>
          <a:xfrm>
            <a:off x="685800" y="668942"/>
            <a:ext cx="7772400" cy="1159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Nixie One"/>
              <a:buNone/>
            </a:pPr>
            <a:r>
              <a:rPr b="1" i="0" lang="en-US" sz="4800" u="none" cap="none" strike="noStrike">
                <a:solidFill>
                  <a:srgbClr val="EF6222"/>
                </a:solidFill>
                <a:latin typeface="Varela Round"/>
                <a:ea typeface="Varela Round"/>
                <a:cs typeface="Varela Round"/>
                <a:sym typeface="Varela Round"/>
              </a:rPr>
              <a:t>Masonry</a:t>
            </a:r>
            <a:endParaRPr b="1" i="0" sz="4800" u="none" cap="none" strike="noStrike">
              <a:solidFill>
                <a:srgbClr val="EF6222"/>
              </a:solidFill>
              <a:latin typeface="Varela Round"/>
              <a:ea typeface="Varela Round"/>
              <a:cs typeface="Varela Round"/>
              <a:sym typeface="Varela Round"/>
            </a:endParaRPr>
          </a:p>
        </p:txBody>
      </p:sp>
      <p:pic>
        <p:nvPicPr>
          <p:cNvPr descr="Image result for masonry" id="175" name="Google Shape;175;p13"/>
          <p:cNvPicPr preferRelativeResize="0"/>
          <p:nvPr/>
        </p:nvPicPr>
        <p:blipFill rotWithShape="1">
          <a:blip r:embed="rId3">
            <a:alphaModFix/>
          </a:blip>
          <a:srcRect b="0" l="0" r="0" t="0"/>
          <a:stretch/>
        </p:blipFill>
        <p:spPr>
          <a:xfrm>
            <a:off x="6036830" y="3997036"/>
            <a:ext cx="1555461" cy="10369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14"/>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81" name="Google Shape;181;p14"/>
          <p:cNvSpPr txBox="1"/>
          <p:nvPr/>
        </p:nvSpPr>
        <p:spPr>
          <a:xfrm>
            <a:off x="1275150" y="1537797"/>
            <a:ext cx="6593700" cy="2854956"/>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chemeClr val="dk2"/>
                </a:solidFill>
                <a:latin typeface="Varela Round"/>
                <a:ea typeface="Varela Round"/>
                <a:cs typeface="Varela Round"/>
                <a:sym typeface="Varela Round"/>
              </a:rPr>
              <a:t>What is it?</a:t>
            </a:r>
            <a:endParaRPr/>
          </a:p>
          <a:p>
            <a:pPr indent="-381000" lvl="1" marL="9144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rgbClr val="617A86"/>
                </a:solidFill>
                <a:latin typeface="Varela Round"/>
                <a:ea typeface="Varela Round"/>
                <a:cs typeface="Varela Round"/>
                <a:sym typeface="Varela Round"/>
              </a:rPr>
              <a:t>is a tradesman specializing in electrical wiring of buildings, transmission lines, stationary machines, and related equipment.</a:t>
            </a:r>
            <a:endParaRPr/>
          </a:p>
          <a:p>
            <a:pPr indent="-381000" lvl="2" marL="13716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rgbClr val="617A86"/>
                </a:solidFill>
                <a:latin typeface="Varela Round"/>
                <a:ea typeface="Varela Round"/>
                <a:cs typeface="Varela Round"/>
                <a:sym typeface="Varela Round"/>
              </a:rPr>
              <a:t>Electricians may be employed in the installation of new electrical components or the maintenance and repair of existing electrical infrastructure</a:t>
            </a:r>
            <a:endParaRPr b="0" i="0" sz="1400" u="none" cap="none" strike="noStrike">
              <a:solidFill>
                <a:schemeClr val="dk2"/>
              </a:solidFill>
              <a:latin typeface="Varela Round"/>
              <a:ea typeface="Varela Round"/>
              <a:cs typeface="Varela Round"/>
              <a:sym typeface="Varela Round"/>
            </a:endParaRPr>
          </a:p>
          <a:p>
            <a:pPr indent="-381000" lvl="0" marL="4572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chemeClr val="dk2"/>
                </a:solidFill>
                <a:latin typeface="Varela Round"/>
                <a:ea typeface="Varela Round"/>
                <a:cs typeface="Varela Round"/>
                <a:sym typeface="Varela Round"/>
              </a:rPr>
              <a:t>What types of jobs can you get?</a:t>
            </a:r>
            <a:endParaRPr/>
          </a:p>
          <a:p>
            <a:pPr indent="-381000" lvl="1" marL="9144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rgbClr val="617A86"/>
                </a:solidFill>
                <a:latin typeface="Varela Round"/>
                <a:ea typeface="Varela Round"/>
                <a:cs typeface="Varela Round"/>
                <a:sym typeface="Varela Round"/>
              </a:rPr>
              <a:t>Aircraft and Avionics Equipment Mechanics and Technicians, Drafters, Electrical and Electronics Engineering Technicians, Electrical and Electronics Engineers, Electrical and Electronics Installers and Repairers, Elevator Installers and Repairers, Heating, Air Conditioning, and Refrigeration Mechanics and Installers, Line Installers and Repairers, Power Plant Operators, Distributors, and Dispatchers,  and Solar Photovoltaic Installers</a:t>
            </a:r>
            <a:endParaRPr b="0" i="0" sz="1400" u="none" cap="none" strike="noStrike">
              <a:solidFill>
                <a:schemeClr val="dk2"/>
              </a:solidFill>
              <a:latin typeface="Varela Round"/>
              <a:ea typeface="Varela Round"/>
              <a:cs typeface="Varela Round"/>
              <a:sym typeface="Varela Round"/>
            </a:endParaRPr>
          </a:p>
          <a:p>
            <a:pPr indent="-381000" lvl="0" marL="4572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chemeClr val="dk2"/>
                </a:solidFill>
                <a:latin typeface="Varela Round"/>
                <a:ea typeface="Varela Round"/>
                <a:cs typeface="Varela Round"/>
                <a:sym typeface="Varela Round"/>
              </a:rPr>
              <a:t>What is the median salary?	</a:t>
            </a:r>
            <a:endParaRPr b="0" i="0" sz="1400" u="none" cap="none" strike="noStrike">
              <a:solidFill>
                <a:schemeClr val="dk2"/>
              </a:solidFill>
              <a:latin typeface="Varela Round"/>
              <a:ea typeface="Varela Round"/>
              <a:cs typeface="Varela Round"/>
              <a:sym typeface="Varela Round"/>
            </a:endParaRPr>
          </a:p>
          <a:p>
            <a:pPr indent="-381000" lvl="1" marL="9144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rgbClr val="617A86"/>
                </a:solidFill>
                <a:latin typeface="Varela Round"/>
                <a:ea typeface="Varela Round"/>
                <a:cs typeface="Varela Round"/>
                <a:sym typeface="Varela Round"/>
              </a:rPr>
              <a:t>$47,784</a:t>
            </a:r>
            <a:endParaRPr b="0" i="0" sz="1400" u="none" cap="none" strike="noStrike">
              <a:solidFill>
                <a:srgbClr val="617A86"/>
              </a:solidFill>
              <a:latin typeface="Varela Round"/>
              <a:ea typeface="Varela Round"/>
              <a:cs typeface="Varela Round"/>
              <a:sym typeface="Varela Round"/>
            </a:endParaRPr>
          </a:p>
        </p:txBody>
      </p:sp>
      <p:sp>
        <p:nvSpPr>
          <p:cNvPr id="182" name="Google Shape;182;p14"/>
          <p:cNvSpPr txBox="1"/>
          <p:nvPr/>
        </p:nvSpPr>
        <p:spPr>
          <a:xfrm>
            <a:off x="685800" y="322579"/>
            <a:ext cx="7772400" cy="1159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Nixie One"/>
              <a:buNone/>
            </a:pPr>
            <a:r>
              <a:rPr b="1" i="0" lang="en-US" sz="4800" u="none" cap="none" strike="noStrike">
                <a:solidFill>
                  <a:srgbClr val="EF6222"/>
                </a:solidFill>
                <a:latin typeface="Varela Round"/>
                <a:ea typeface="Varela Round"/>
                <a:cs typeface="Varela Round"/>
                <a:sym typeface="Varela Round"/>
              </a:rPr>
              <a:t>Electrician</a:t>
            </a:r>
            <a:endParaRPr b="1" i="0" sz="4800" u="none" cap="none" strike="noStrike">
              <a:solidFill>
                <a:srgbClr val="EF6222"/>
              </a:solidFill>
              <a:latin typeface="Varela Round"/>
              <a:ea typeface="Varela Round"/>
              <a:cs typeface="Varela Round"/>
              <a:sym typeface="Varela Rou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15"/>
          <p:cNvSpPr txBox="1"/>
          <p:nvPr>
            <p:ph idx="4294967295" type="ctrTitle"/>
          </p:nvPr>
        </p:nvSpPr>
        <p:spPr>
          <a:xfrm>
            <a:off x="685800" y="668942"/>
            <a:ext cx="7772400" cy="1159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Nixie One"/>
              <a:buNone/>
            </a:pPr>
            <a:r>
              <a:rPr b="1" i="0" lang="en-US" sz="4800" u="none" cap="none" strike="noStrike">
                <a:solidFill>
                  <a:srgbClr val="00ACC3"/>
                </a:solidFill>
                <a:latin typeface="Varela Round"/>
                <a:ea typeface="Varela Round"/>
                <a:cs typeface="Varela Round"/>
                <a:sym typeface="Varela Round"/>
              </a:rPr>
              <a:t>Welding</a:t>
            </a:r>
            <a:endParaRPr b="1" i="0" sz="4800" u="none" cap="none" strike="noStrike">
              <a:solidFill>
                <a:srgbClr val="00ACC3"/>
              </a:solidFill>
              <a:latin typeface="Varela Round"/>
              <a:ea typeface="Varela Round"/>
              <a:cs typeface="Varela Round"/>
              <a:sym typeface="Varela Round"/>
            </a:endParaRPr>
          </a:p>
        </p:txBody>
      </p:sp>
      <p:sp>
        <p:nvSpPr>
          <p:cNvPr id="188" name="Google Shape;188;p15"/>
          <p:cNvSpPr txBox="1"/>
          <p:nvPr>
            <p:ph idx="4294967295" type="body"/>
          </p:nvPr>
        </p:nvSpPr>
        <p:spPr>
          <a:xfrm>
            <a:off x="1275150" y="1828742"/>
            <a:ext cx="6593700" cy="2854956"/>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chemeClr val="dk2"/>
              </a:buClr>
              <a:buSzPts val="1800"/>
              <a:buFont typeface="Noto Sans Symbols"/>
              <a:buChar char="▪"/>
            </a:pPr>
            <a:r>
              <a:rPr lang="en-US" sz="1400">
                <a:solidFill>
                  <a:schemeClr val="dk2"/>
                </a:solidFill>
              </a:rPr>
              <a:t>What is it?</a:t>
            </a:r>
            <a:endParaRPr/>
          </a:p>
          <a:p>
            <a:pPr indent="-381000" lvl="1" marL="914400" rtl="0" algn="l">
              <a:lnSpc>
                <a:spcPct val="100000"/>
              </a:lnSpc>
              <a:spcBef>
                <a:spcPts val="0"/>
              </a:spcBef>
              <a:spcAft>
                <a:spcPts val="0"/>
              </a:spcAft>
              <a:buClr>
                <a:schemeClr val="dk2"/>
              </a:buClr>
              <a:buSzPts val="1800"/>
              <a:buFont typeface="Noto Sans Symbols"/>
              <a:buChar char="▪"/>
            </a:pPr>
            <a:r>
              <a:rPr lang="en-US" sz="1400"/>
              <a:t>is a skilled trade and a craft in which the primary work performed is the cutting, shaping and installation of building materials during the construction of buildings, ships, timber bridges, concrete formwork</a:t>
            </a:r>
            <a:endParaRPr/>
          </a:p>
          <a:p>
            <a:pPr indent="0" lvl="1" marL="533400" rtl="0" algn="l">
              <a:lnSpc>
                <a:spcPct val="100000"/>
              </a:lnSpc>
              <a:spcBef>
                <a:spcPts val="0"/>
              </a:spcBef>
              <a:spcAft>
                <a:spcPts val="0"/>
              </a:spcAft>
              <a:buClr>
                <a:schemeClr val="dk2"/>
              </a:buClr>
              <a:buSzPts val="1800"/>
              <a:buNone/>
            </a:pPr>
            <a:r>
              <a:t/>
            </a:r>
            <a:endParaRPr sz="1400">
              <a:solidFill>
                <a:schemeClr val="dk2"/>
              </a:solidFill>
            </a:endParaRPr>
          </a:p>
          <a:p>
            <a:pPr indent="-381000" lvl="0" marL="457200" rtl="0" algn="l">
              <a:lnSpc>
                <a:spcPct val="100000"/>
              </a:lnSpc>
              <a:spcBef>
                <a:spcPts val="0"/>
              </a:spcBef>
              <a:spcAft>
                <a:spcPts val="0"/>
              </a:spcAft>
              <a:buClr>
                <a:schemeClr val="dk2"/>
              </a:buClr>
              <a:buSzPts val="1800"/>
              <a:buFont typeface="Noto Sans Symbols"/>
              <a:buChar char="▪"/>
            </a:pPr>
            <a:r>
              <a:rPr lang="en-US" sz="1400">
                <a:solidFill>
                  <a:schemeClr val="dk2"/>
                </a:solidFill>
              </a:rPr>
              <a:t>What types of jobs can you get?</a:t>
            </a:r>
            <a:endParaRPr/>
          </a:p>
          <a:p>
            <a:pPr indent="-381000" lvl="1" marL="914400" rtl="0" algn="l">
              <a:lnSpc>
                <a:spcPct val="100000"/>
              </a:lnSpc>
              <a:spcBef>
                <a:spcPts val="0"/>
              </a:spcBef>
              <a:spcAft>
                <a:spcPts val="0"/>
              </a:spcAft>
              <a:buClr>
                <a:schemeClr val="dk2"/>
              </a:buClr>
              <a:buSzPts val="1800"/>
              <a:buFont typeface="Noto Sans Symbols"/>
              <a:buChar char="▪"/>
            </a:pPr>
            <a:r>
              <a:rPr lang="en-US" sz="1400"/>
              <a:t>Boilermakers, Pipefitters, Ironworkers, Sheet Metal Workers, Structural and Pressure Vessel Welder, Fabrication/ Manufacturing/Production Welder, Auto Body Welder, and Aviation Welder</a:t>
            </a:r>
            <a:endParaRPr sz="1400"/>
          </a:p>
          <a:p>
            <a:pPr indent="-266700" lvl="1" marL="914400" rtl="0" algn="l">
              <a:lnSpc>
                <a:spcPct val="100000"/>
              </a:lnSpc>
              <a:spcBef>
                <a:spcPts val="0"/>
              </a:spcBef>
              <a:spcAft>
                <a:spcPts val="0"/>
              </a:spcAft>
              <a:buClr>
                <a:schemeClr val="dk2"/>
              </a:buClr>
              <a:buSzPts val="1800"/>
              <a:buFont typeface="Noto Sans Symbols"/>
              <a:buNone/>
            </a:pPr>
            <a:r>
              <a:t/>
            </a:r>
            <a:endParaRPr sz="1400">
              <a:solidFill>
                <a:schemeClr val="dk2"/>
              </a:solidFill>
            </a:endParaRPr>
          </a:p>
          <a:p>
            <a:pPr indent="-381000" lvl="0" marL="457200" rtl="0" algn="l">
              <a:lnSpc>
                <a:spcPct val="100000"/>
              </a:lnSpc>
              <a:spcBef>
                <a:spcPts val="0"/>
              </a:spcBef>
              <a:spcAft>
                <a:spcPts val="0"/>
              </a:spcAft>
              <a:buClr>
                <a:schemeClr val="dk2"/>
              </a:buClr>
              <a:buSzPts val="1800"/>
              <a:buFont typeface="Noto Sans Symbols"/>
              <a:buChar char="▪"/>
            </a:pPr>
            <a:r>
              <a:rPr lang="en-US" sz="1400">
                <a:solidFill>
                  <a:schemeClr val="dk2"/>
                </a:solidFill>
              </a:rPr>
              <a:t>What is the median salary?</a:t>
            </a:r>
            <a:endParaRPr sz="1400">
              <a:solidFill>
                <a:schemeClr val="dk2"/>
              </a:solidFill>
            </a:endParaRPr>
          </a:p>
          <a:p>
            <a:pPr indent="-381000" lvl="1" marL="914400" rtl="0" algn="l">
              <a:lnSpc>
                <a:spcPct val="100000"/>
              </a:lnSpc>
              <a:spcBef>
                <a:spcPts val="0"/>
              </a:spcBef>
              <a:spcAft>
                <a:spcPts val="0"/>
              </a:spcAft>
              <a:buClr>
                <a:schemeClr val="dk2"/>
              </a:buClr>
              <a:buSzPts val="1800"/>
              <a:buFont typeface="Noto Sans Symbols"/>
              <a:buChar char="▪"/>
            </a:pPr>
            <a:r>
              <a:rPr lang="en-US" sz="1400"/>
              <a:t>$39,446</a:t>
            </a:r>
            <a:endParaRPr sz="1400"/>
          </a:p>
        </p:txBody>
      </p:sp>
      <p:sp>
        <p:nvSpPr>
          <p:cNvPr id="189" name="Google Shape;189;p15"/>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descr="Image result for welding" id="190" name="Google Shape;190;p15"/>
          <p:cNvPicPr preferRelativeResize="0"/>
          <p:nvPr/>
        </p:nvPicPr>
        <p:blipFill rotWithShape="1">
          <a:blip r:embed="rId3">
            <a:alphaModFix/>
          </a:blip>
          <a:srcRect b="0" l="21684" r="0" t="0"/>
          <a:stretch/>
        </p:blipFill>
        <p:spPr>
          <a:xfrm>
            <a:off x="6704617" y="668942"/>
            <a:ext cx="1448252" cy="9497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16"/>
          <p:cNvSpPr txBox="1"/>
          <p:nvPr/>
        </p:nvSpPr>
        <p:spPr>
          <a:xfrm>
            <a:off x="3050274" y="505689"/>
            <a:ext cx="3156561" cy="888123"/>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00ACC3"/>
                </a:solidFill>
                <a:latin typeface="Varela Round"/>
                <a:ea typeface="Varela Round"/>
                <a:cs typeface="Varela Round"/>
                <a:sym typeface="Varela Round"/>
              </a:rPr>
              <a:t>Plumbing</a:t>
            </a:r>
            <a:endParaRPr b="1" i="0" sz="4800" u="none" cap="none" strike="noStrike">
              <a:solidFill>
                <a:srgbClr val="00ACC3"/>
              </a:solidFill>
              <a:latin typeface="Varela Round"/>
              <a:ea typeface="Varela Round"/>
              <a:cs typeface="Varela Round"/>
              <a:sym typeface="Varela Round"/>
            </a:endParaRPr>
          </a:p>
        </p:txBody>
      </p:sp>
      <p:sp>
        <p:nvSpPr>
          <p:cNvPr id="196" name="Google Shape;196;p16"/>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97" name="Google Shape;197;p16"/>
          <p:cNvSpPr txBox="1"/>
          <p:nvPr/>
        </p:nvSpPr>
        <p:spPr>
          <a:xfrm>
            <a:off x="1275150" y="1828742"/>
            <a:ext cx="6593700" cy="2854956"/>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chemeClr val="dk2"/>
                </a:solidFill>
                <a:latin typeface="Varela Round"/>
                <a:ea typeface="Varela Round"/>
                <a:cs typeface="Varela Round"/>
                <a:sym typeface="Varela Round"/>
              </a:rPr>
              <a:t>What is it?</a:t>
            </a:r>
            <a:endParaRPr/>
          </a:p>
          <a:p>
            <a:pPr indent="-381000" lvl="1" marL="9144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rgbClr val="617A86"/>
                </a:solidFill>
                <a:latin typeface="Varela Round"/>
                <a:ea typeface="Varela Round"/>
                <a:cs typeface="Varela Round"/>
                <a:sym typeface="Varela Round"/>
              </a:rPr>
              <a:t>the system of pipes, tanks, fittings, and other apparatus required for the water supply, heating, and sanitation in a building.</a:t>
            </a:r>
            <a:endParaRPr/>
          </a:p>
          <a:p>
            <a:pPr indent="-381000" lvl="2" marL="1371600" marR="0" rtl="0" algn="l">
              <a:lnSpc>
                <a:spcPct val="100000"/>
              </a:lnSpc>
              <a:spcBef>
                <a:spcPts val="0"/>
              </a:spcBef>
              <a:spcAft>
                <a:spcPts val="0"/>
              </a:spcAft>
              <a:buClr>
                <a:schemeClr val="dk2"/>
              </a:buClr>
              <a:buSzPts val="1800"/>
              <a:buFont typeface="Noto Sans Symbols"/>
              <a:buChar char="▪"/>
            </a:pPr>
            <a:r>
              <a:rPr b="0" i="0" lang="en-US" sz="1200" u="none" cap="none" strike="noStrike">
                <a:solidFill>
                  <a:srgbClr val="617A86"/>
                </a:solidFill>
                <a:latin typeface="Varela Round"/>
                <a:ea typeface="Varela Round"/>
                <a:cs typeface="Varela Round"/>
                <a:sym typeface="Varela Round"/>
              </a:rPr>
              <a:t>tradesperson who specializes in installing and maintaining systems used for potable water, sewage and drainage in plumbing systems</a:t>
            </a:r>
            <a:endParaRPr b="0" i="0" sz="1200" u="none" cap="none" strike="noStrike">
              <a:solidFill>
                <a:schemeClr val="dk2"/>
              </a:solidFill>
              <a:latin typeface="Varela Round"/>
              <a:ea typeface="Varela Round"/>
              <a:cs typeface="Varela Round"/>
              <a:sym typeface="Varela Round"/>
            </a:endParaRPr>
          </a:p>
          <a:p>
            <a:pPr indent="0" lvl="0" marL="76200" marR="0" rtl="0" algn="l">
              <a:lnSpc>
                <a:spcPct val="100000"/>
              </a:lnSpc>
              <a:spcBef>
                <a:spcPts val="0"/>
              </a:spcBef>
              <a:spcAft>
                <a:spcPts val="0"/>
              </a:spcAft>
              <a:buClr>
                <a:schemeClr val="dk2"/>
              </a:buClr>
              <a:buSzPts val="1800"/>
              <a:buFont typeface="Varela Round"/>
              <a:buNone/>
            </a:pPr>
            <a:r>
              <a:t/>
            </a:r>
            <a:endParaRPr b="0" i="0" sz="1400" u="none" cap="none" strike="noStrike">
              <a:solidFill>
                <a:schemeClr val="dk2"/>
              </a:solidFill>
              <a:latin typeface="Varela Round"/>
              <a:ea typeface="Varela Round"/>
              <a:cs typeface="Varela Round"/>
              <a:sym typeface="Varela Round"/>
            </a:endParaRPr>
          </a:p>
          <a:p>
            <a:pPr indent="-381000" lvl="0" marL="4572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chemeClr val="dk2"/>
                </a:solidFill>
                <a:latin typeface="Varela Round"/>
                <a:ea typeface="Varela Round"/>
                <a:cs typeface="Varela Round"/>
                <a:sym typeface="Varela Round"/>
              </a:rPr>
              <a:t>What types of jobs can you get?</a:t>
            </a:r>
            <a:endParaRPr/>
          </a:p>
          <a:p>
            <a:pPr indent="-381000" lvl="1" marL="9144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rgbClr val="617A86"/>
                </a:solidFill>
                <a:latin typeface="Varela Round"/>
                <a:ea typeface="Varela Round"/>
                <a:cs typeface="Varela Round"/>
                <a:sym typeface="Varela Round"/>
              </a:rPr>
              <a:t>Residential/Commercial Plumber, Water Treatment Facility, Service/Repair Plumber </a:t>
            </a:r>
            <a:endParaRPr b="0" i="0" sz="1400" u="none" cap="none" strike="noStrike">
              <a:solidFill>
                <a:srgbClr val="617A86"/>
              </a:solidFill>
              <a:latin typeface="Varela Round"/>
              <a:ea typeface="Varela Round"/>
              <a:cs typeface="Varela Round"/>
              <a:sym typeface="Varela Round"/>
            </a:endParaRPr>
          </a:p>
          <a:p>
            <a:pPr indent="0" lvl="1" marL="533400" marR="0" rtl="0" algn="l">
              <a:lnSpc>
                <a:spcPct val="100000"/>
              </a:lnSpc>
              <a:spcBef>
                <a:spcPts val="0"/>
              </a:spcBef>
              <a:spcAft>
                <a:spcPts val="0"/>
              </a:spcAft>
              <a:buClr>
                <a:schemeClr val="dk2"/>
              </a:buClr>
              <a:buSzPts val="1800"/>
              <a:buFont typeface="Varela Round"/>
              <a:buNone/>
            </a:pPr>
            <a:r>
              <a:t/>
            </a:r>
            <a:endParaRPr b="0" i="0" sz="1400" u="none" cap="none" strike="noStrike">
              <a:solidFill>
                <a:srgbClr val="617A86"/>
              </a:solidFill>
              <a:latin typeface="Varela Round"/>
              <a:ea typeface="Varela Round"/>
              <a:cs typeface="Varela Round"/>
              <a:sym typeface="Varela Round"/>
            </a:endParaRPr>
          </a:p>
          <a:p>
            <a:pPr indent="-381000" lvl="0" marL="4572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chemeClr val="dk2"/>
                </a:solidFill>
                <a:latin typeface="Varela Round"/>
                <a:ea typeface="Varela Round"/>
                <a:cs typeface="Varela Round"/>
                <a:sym typeface="Varela Round"/>
              </a:rPr>
              <a:t>What is the median salary?</a:t>
            </a:r>
            <a:endParaRPr/>
          </a:p>
          <a:p>
            <a:pPr indent="-381000" lvl="1" marL="9144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rgbClr val="617A86"/>
                </a:solidFill>
                <a:latin typeface="Varela Round"/>
                <a:ea typeface="Varela Round"/>
                <a:cs typeface="Varela Round"/>
                <a:sym typeface="Varela Round"/>
              </a:rPr>
              <a:t>$56,090</a:t>
            </a:r>
            <a:endParaRPr b="0" i="0" sz="1400" u="none" cap="none" strike="noStrike">
              <a:solidFill>
                <a:srgbClr val="617A86"/>
              </a:solidFill>
              <a:latin typeface="Varela Round"/>
              <a:ea typeface="Varela Round"/>
              <a:cs typeface="Varela Round"/>
              <a:sym typeface="Varela Round"/>
            </a:endParaRPr>
          </a:p>
        </p:txBody>
      </p:sp>
      <p:pic>
        <p:nvPicPr>
          <p:cNvPr descr="Image result for commercial plumber" id="198" name="Google Shape;198;p16"/>
          <p:cNvPicPr preferRelativeResize="0"/>
          <p:nvPr/>
        </p:nvPicPr>
        <p:blipFill rotWithShape="1">
          <a:blip r:embed="rId3">
            <a:alphaModFix/>
          </a:blip>
          <a:srcRect b="0" l="0" r="0" t="0"/>
          <a:stretch/>
        </p:blipFill>
        <p:spPr>
          <a:xfrm>
            <a:off x="4976956" y="3706091"/>
            <a:ext cx="1950894" cy="12988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17"/>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04" name="Google Shape;204;p17"/>
          <p:cNvSpPr txBox="1"/>
          <p:nvPr/>
        </p:nvSpPr>
        <p:spPr>
          <a:xfrm>
            <a:off x="1275150" y="1828742"/>
            <a:ext cx="6593700" cy="2854956"/>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chemeClr val="dk2"/>
                </a:solidFill>
                <a:latin typeface="Varela Round"/>
                <a:ea typeface="Varela Round"/>
                <a:cs typeface="Varela Round"/>
                <a:sym typeface="Varela Round"/>
              </a:rPr>
              <a:t>What is it?</a:t>
            </a:r>
            <a:endParaRPr/>
          </a:p>
          <a:p>
            <a:pPr indent="-381000" lvl="1" marL="9144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rgbClr val="617A86"/>
                </a:solidFill>
                <a:latin typeface="Varela Round"/>
                <a:ea typeface="Varela Round"/>
                <a:cs typeface="Varela Round"/>
                <a:sym typeface="Varela Round"/>
              </a:rPr>
              <a:t>Heating, ventilation, and air conditioning is the technology of indoor and vehicular environmental comfort.</a:t>
            </a:r>
            <a:endParaRPr/>
          </a:p>
          <a:p>
            <a:pPr indent="-381000" lvl="2" marL="1371600" marR="0" rtl="0" algn="l">
              <a:lnSpc>
                <a:spcPct val="100000"/>
              </a:lnSpc>
              <a:spcBef>
                <a:spcPts val="0"/>
              </a:spcBef>
              <a:spcAft>
                <a:spcPts val="0"/>
              </a:spcAft>
              <a:buClr>
                <a:schemeClr val="dk2"/>
              </a:buClr>
              <a:buSzPts val="1800"/>
              <a:buFont typeface="Noto Sans Symbols"/>
              <a:buChar char="▪"/>
            </a:pPr>
            <a:r>
              <a:rPr b="0" i="0" lang="en-US" sz="1200" u="none" cap="none" strike="noStrike">
                <a:solidFill>
                  <a:srgbClr val="617A86"/>
                </a:solidFill>
                <a:latin typeface="Varela Round"/>
                <a:ea typeface="Varela Round"/>
                <a:cs typeface="Varela Round"/>
                <a:sym typeface="Varela Round"/>
              </a:rPr>
              <a:t>Supplying heating and air-conditioning to buildings and cars</a:t>
            </a:r>
            <a:endParaRPr b="0" i="0" sz="1200" u="none" cap="none" strike="noStrike">
              <a:solidFill>
                <a:srgbClr val="617A86"/>
              </a:solidFill>
              <a:latin typeface="Varela Round"/>
              <a:ea typeface="Varela Round"/>
              <a:cs typeface="Varela Round"/>
              <a:sym typeface="Varela Round"/>
            </a:endParaRPr>
          </a:p>
          <a:p>
            <a:pPr indent="0" lvl="2" marL="990600" marR="0" rtl="0" algn="l">
              <a:lnSpc>
                <a:spcPct val="100000"/>
              </a:lnSpc>
              <a:spcBef>
                <a:spcPts val="0"/>
              </a:spcBef>
              <a:spcAft>
                <a:spcPts val="0"/>
              </a:spcAft>
              <a:buClr>
                <a:schemeClr val="dk2"/>
              </a:buClr>
              <a:buSzPts val="1800"/>
              <a:buFont typeface="Varela Round"/>
              <a:buNone/>
            </a:pPr>
            <a:r>
              <a:t/>
            </a:r>
            <a:endParaRPr b="0" i="0" sz="1400" u="none" cap="none" strike="noStrike">
              <a:solidFill>
                <a:schemeClr val="dk2"/>
              </a:solidFill>
              <a:latin typeface="Varela Round"/>
              <a:ea typeface="Varela Round"/>
              <a:cs typeface="Varela Round"/>
              <a:sym typeface="Varela Round"/>
            </a:endParaRPr>
          </a:p>
          <a:p>
            <a:pPr indent="-381000" lvl="0" marL="4572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chemeClr val="dk2"/>
                </a:solidFill>
                <a:latin typeface="Varela Round"/>
                <a:ea typeface="Varela Round"/>
                <a:cs typeface="Varela Round"/>
                <a:sym typeface="Varela Round"/>
              </a:rPr>
              <a:t>What types of jobs can you get?</a:t>
            </a:r>
            <a:endParaRPr/>
          </a:p>
          <a:p>
            <a:pPr indent="-381000" lvl="1" marL="9144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rgbClr val="617A86"/>
                </a:solidFill>
                <a:latin typeface="Varela Round"/>
                <a:ea typeface="Varela Round"/>
                <a:cs typeface="Varela Round"/>
                <a:sym typeface="Varela Round"/>
              </a:rPr>
              <a:t>Residential air conditioning and heating, Commercial air conditioning and heating, and Industrial and commercial refrigeration</a:t>
            </a:r>
            <a:endParaRPr/>
          </a:p>
          <a:p>
            <a:pPr indent="-381000" lvl="2" marL="1371600" marR="0" rtl="0" algn="l">
              <a:lnSpc>
                <a:spcPct val="100000"/>
              </a:lnSpc>
              <a:spcBef>
                <a:spcPts val="0"/>
              </a:spcBef>
              <a:spcAft>
                <a:spcPts val="0"/>
              </a:spcAft>
              <a:buClr>
                <a:schemeClr val="dk2"/>
              </a:buClr>
              <a:buSzPts val="1800"/>
              <a:buFont typeface="Noto Sans Symbols"/>
              <a:buChar char="▪"/>
            </a:pPr>
            <a:r>
              <a:rPr b="0" i="0" lang="en-US" sz="1200" u="none" cap="none" strike="noStrike">
                <a:solidFill>
                  <a:srgbClr val="617A86"/>
                </a:solidFill>
                <a:latin typeface="Varela Round"/>
                <a:ea typeface="Varela Round"/>
                <a:cs typeface="Varela Round"/>
                <a:sym typeface="Varela Round"/>
              </a:rPr>
              <a:t>Service technician, Installer/Start-up Technician, Systems Designer/Engineer, and Service Manager</a:t>
            </a:r>
            <a:endParaRPr b="0" i="0" sz="1200" u="none" cap="none" strike="noStrike">
              <a:solidFill>
                <a:srgbClr val="617A86"/>
              </a:solidFill>
              <a:latin typeface="Varela Round"/>
              <a:ea typeface="Varela Round"/>
              <a:cs typeface="Varela Round"/>
              <a:sym typeface="Varela Round"/>
            </a:endParaRPr>
          </a:p>
          <a:p>
            <a:pPr indent="-266700" lvl="1" marL="914400" marR="0" rtl="0" algn="l">
              <a:lnSpc>
                <a:spcPct val="100000"/>
              </a:lnSpc>
              <a:spcBef>
                <a:spcPts val="0"/>
              </a:spcBef>
              <a:spcAft>
                <a:spcPts val="0"/>
              </a:spcAft>
              <a:buClr>
                <a:schemeClr val="dk2"/>
              </a:buClr>
              <a:buSzPts val="1800"/>
              <a:buFont typeface="Noto Sans Symbols"/>
              <a:buNone/>
            </a:pPr>
            <a:r>
              <a:t/>
            </a:r>
            <a:endParaRPr b="0" i="0" sz="1400" u="none" cap="none" strike="noStrike">
              <a:solidFill>
                <a:schemeClr val="dk2"/>
              </a:solidFill>
              <a:latin typeface="Varela Round"/>
              <a:ea typeface="Varela Round"/>
              <a:cs typeface="Varela Round"/>
              <a:sym typeface="Varela Round"/>
            </a:endParaRPr>
          </a:p>
          <a:p>
            <a:pPr indent="-381000" lvl="0" marL="4572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chemeClr val="dk2"/>
                </a:solidFill>
                <a:latin typeface="Varela Round"/>
                <a:ea typeface="Varela Round"/>
                <a:cs typeface="Varela Round"/>
                <a:sym typeface="Varela Round"/>
              </a:rPr>
              <a:t>What is the median salary?</a:t>
            </a:r>
            <a:endParaRPr/>
          </a:p>
          <a:p>
            <a:pPr indent="-381000" lvl="1" marL="914400" marR="0" rtl="0" algn="l">
              <a:lnSpc>
                <a:spcPct val="100000"/>
              </a:lnSpc>
              <a:spcBef>
                <a:spcPts val="0"/>
              </a:spcBef>
              <a:spcAft>
                <a:spcPts val="0"/>
              </a:spcAft>
              <a:buClr>
                <a:schemeClr val="dk2"/>
              </a:buClr>
              <a:buSzPts val="1800"/>
              <a:buFont typeface="Noto Sans Symbols"/>
              <a:buChar char="▪"/>
            </a:pPr>
            <a:r>
              <a:rPr b="0" i="0" lang="en-US" sz="1400" u="none" cap="none" strike="noStrike">
                <a:solidFill>
                  <a:srgbClr val="617A86"/>
                </a:solidFill>
                <a:latin typeface="Varela Round"/>
                <a:ea typeface="Varela Round"/>
                <a:cs typeface="Varela Round"/>
                <a:sym typeface="Varela Round"/>
              </a:rPr>
              <a:t>$56,190</a:t>
            </a:r>
            <a:endParaRPr b="0" i="0" sz="1400" u="none" cap="none" strike="noStrike">
              <a:solidFill>
                <a:srgbClr val="617A86"/>
              </a:solidFill>
              <a:latin typeface="Varela Round"/>
              <a:ea typeface="Varela Round"/>
              <a:cs typeface="Varela Round"/>
              <a:sym typeface="Varela Round"/>
            </a:endParaRPr>
          </a:p>
        </p:txBody>
      </p:sp>
      <p:sp>
        <p:nvSpPr>
          <p:cNvPr id="205" name="Google Shape;205;p17"/>
          <p:cNvSpPr txBox="1"/>
          <p:nvPr/>
        </p:nvSpPr>
        <p:spPr>
          <a:xfrm>
            <a:off x="685800" y="668942"/>
            <a:ext cx="7772400" cy="1159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Nixie One"/>
              <a:buNone/>
            </a:pPr>
            <a:r>
              <a:rPr b="1" i="0" lang="en-US" sz="4800" u="none" cap="none" strike="noStrike">
                <a:solidFill>
                  <a:srgbClr val="EF6222"/>
                </a:solidFill>
                <a:latin typeface="Varela Round"/>
                <a:ea typeface="Varela Round"/>
                <a:cs typeface="Varela Round"/>
                <a:sym typeface="Varela Round"/>
              </a:rPr>
              <a:t>HVAC</a:t>
            </a:r>
            <a:endParaRPr b="1" i="0" sz="4800" u="none" cap="none" strike="noStrike">
              <a:solidFill>
                <a:srgbClr val="EF6222"/>
              </a:solidFill>
              <a:latin typeface="Varela Round"/>
              <a:ea typeface="Varela Round"/>
              <a:cs typeface="Varela Round"/>
              <a:sym typeface="Varela Round"/>
            </a:endParaRPr>
          </a:p>
        </p:txBody>
      </p:sp>
      <p:pic>
        <p:nvPicPr>
          <p:cNvPr descr="Image result for hvac worker" id="206" name="Google Shape;206;p17"/>
          <p:cNvPicPr preferRelativeResize="0"/>
          <p:nvPr/>
        </p:nvPicPr>
        <p:blipFill rotWithShape="1">
          <a:blip r:embed="rId3">
            <a:alphaModFix/>
          </a:blip>
          <a:srcRect b="0" l="0" r="0" t="0"/>
          <a:stretch/>
        </p:blipFill>
        <p:spPr>
          <a:xfrm>
            <a:off x="5982439" y="4128223"/>
            <a:ext cx="1796356" cy="90790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